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0" r:id="rId2"/>
    <p:sldId id="269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6" r:id="rId12"/>
    <p:sldId id="264" r:id="rId13"/>
    <p:sldId id="271" r:id="rId14"/>
    <p:sldId id="272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86B13-5940-48EA-A261-563B7B53D82F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DB36C-99E2-4450-8B80-722C7339F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1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DAB68D-C4E5-4330-B930-E6F61D434016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06A804-310D-434D-8087-53378E74A4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photo_2020-10-05_12-17-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267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00500" y="500063"/>
            <a:ext cx="4857750" cy="2928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51B32"/>
                </a:solidFill>
              </a:rPr>
              <a:t>TOSHKENT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51B32"/>
                </a:solidFill>
              </a:rPr>
              <a:t>KIMYO-TEXNOLOGIYA INSTITUTI SHAHRISABZ FILIALI</a:t>
            </a:r>
            <a:endParaRPr lang="ru-RU" sz="3200" dirty="0">
              <a:solidFill>
                <a:srgbClr val="A51B3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2" y="3573016"/>
            <a:ext cx="8643937" cy="30706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endParaRPr lang="uz-Cyrl-UZ" sz="2000" b="1" dirty="0" smtClean="0"/>
          </a:p>
          <a:p>
            <a:r>
              <a:rPr lang="en-US" sz="2000" b="1" dirty="0" smtClean="0"/>
              <a:t>Mavzu-15</a:t>
            </a:r>
            <a:r>
              <a:rPr lang="en-US" sz="2000" b="1" dirty="0"/>
              <a:t>. </a:t>
            </a:r>
            <a:r>
              <a:rPr lang="en-US" sz="2000" b="1" dirty="0" err="1"/>
              <a:t>Funksiyani</a:t>
            </a:r>
            <a:r>
              <a:rPr lang="en-US" sz="2000" b="1" dirty="0"/>
              <a:t> </a:t>
            </a:r>
            <a:r>
              <a:rPr lang="en-US" sz="2000" b="1" dirty="0" err="1"/>
              <a:t>to’la</a:t>
            </a:r>
            <a:r>
              <a:rPr lang="en-US" sz="2000" b="1" dirty="0"/>
              <a:t> </a:t>
            </a:r>
            <a:r>
              <a:rPr lang="en-US" sz="2000" b="1" dirty="0" err="1"/>
              <a:t>tekshirish</a:t>
            </a:r>
            <a:r>
              <a:rPr lang="en-US" sz="2000" b="1" dirty="0" smtClean="0"/>
              <a:t>.</a:t>
            </a:r>
            <a:r>
              <a:rPr lang="uz-Cyrl-UZ" sz="2000" b="1" dirty="0" smtClean="0"/>
              <a:t> </a:t>
            </a:r>
            <a:r>
              <a:rPr lang="en-US" sz="2000" b="1" dirty="0" err="1" smtClean="0"/>
              <a:t>Funksiyani</a:t>
            </a:r>
            <a:r>
              <a:rPr lang="en-US" sz="2000" b="1" dirty="0" smtClean="0"/>
              <a:t> </a:t>
            </a:r>
            <a:r>
              <a:rPr lang="en-US" sz="2000" b="1" dirty="0" err="1"/>
              <a:t>monotonligi</a:t>
            </a:r>
            <a:r>
              <a:rPr lang="en-US" sz="2000" b="1" dirty="0"/>
              <a:t>, </a:t>
            </a:r>
            <a:r>
              <a:rPr lang="en-US" sz="2000" b="1" dirty="0" err="1"/>
              <a:t>funksiya</a:t>
            </a:r>
            <a:r>
              <a:rPr lang="en-US" sz="2000" b="1" dirty="0"/>
              <a:t> </a:t>
            </a:r>
            <a:r>
              <a:rPr lang="en-US" sz="2000" b="1" dirty="0" err="1"/>
              <a:t>ekstremumi</a:t>
            </a:r>
            <a:r>
              <a:rPr lang="en-US" sz="2000" b="1" dirty="0"/>
              <a:t>, </a:t>
            </a:r>
            <a:r>
              <a:rPr lang="en-US" sz="2000" b="1" dirty="0" err="1"/>
              <a:t>ekstremumi</a:t>
            </a:r>
            <a:r>
              <a:rPr lang="en-US" sz="2000" b="1" dirty="0"/>
              <a:t> </a:t>
            </a:r>
            <a:r>
              <a:rPr lang="en-US" sz="2000" b="1" dirty="0" err="1"/>
              <a:t>bo’lishining</a:t>
            </a:r>
            <a:r>
              <a:rPr lang="en-US" sz="2000" b="1" dirty="0"/>
              <a:t> </a:t>
            </a:r>
            <a:r>
              <a:rPr lang="en-US" sz="2000" b="1" dirty="0" err="1"/>
              <a:t>zaruriy</a:t>
            </a:r>
            <a:r>
              <a:rPr lang="en-US" sz="2000" b="1" dirty="0"/>
              <a:t> </a:t>
            </a:r>
            <a:r>
              <a:rPr lang="en-US" sz="2000" b="1" dirty="0" err="1"/>
              <a:t>yetarli</a:t>
            </a:r>
            <a:r>
              <a:rPr lang="en-US" sz="2000" b="1" dirty="0"/>
              <a:t> </a:t>
            </a:r>
            <a:r>
              <a:rPr lang="en-US" sz="2000" b="1" dirty="0" err="1"/>
              <a:t>sharti</a:t>
            </a:r>
            <a:r>
              <a:rPr lang="en-US" sz="2000" b="1" dirty="0"/>
              <a:t>. </a:t>
            </a:r>
            <a:r>
              <a:rPr lang="en-US" sz="2000" b="1" dirty="0" err="1"/>
              <a:t>Kesmada</a:t>
            </a:r>
            <a:r>
              <a:rPr lang="en-US" sz="2000" b="1" dirty="0"/>
              <a:t> </a:t>
            </a:r>
            <a:r>
              <a:rPr lang="en-US" sz="2000" b="1" dirty="0" err="1"/>
              <a:t>uzluksiz</a:t>
            </a:r>
            <a:r>
              <a:rPr lang="en-US" sz="2000" b="1" dirty="0"/>
              <a:t> </a:t>
            </a:r>
            <a:r>
              <a:rPr lang="en-US" sz="2000" b="1" dirty="0" err="1"/>
              <a:t>funksiyalarning</a:t>
            </a:r>
            <a:r>
              <a:rPr lang="en-US" sz="2000" b="1" dirty="0"/>
              <a:t> </a:t>
            </a:r>
            <a:r>
              <a:rPr lang="en-US" sz="2000" b="1" dirty="0" err="1"/>
              <a:t>eng</a:t>
            </a:r>
            <a:r>
              <a:rPr lang="en-US" sz="2000" b="1" dirty="0"/>
              <a:t> </a:t>
            </a:r>
            <a:r>
              <a:rPr lang="en-US" sz="2000" b="1" dirty="0" err="1"/>
              <a:t>katta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eng</a:t>
            </a:r>
            <a:r>
              <a:rPr lang="en-US" sz="2000" b="1" dirty="0"/>
              <a:t> </a:t>
            </a:r>
            <a:r>
              <a:rPr lang="en-US" sz="2000" b="1" dirty="0" err="1"/>
              <a:t>kichik</a:t>
            </a:r>
            <a:r>
              <a:rPr lang="en-US" sz="2000" b="1" dirty="0"/>
              <a:t> </a:t>
            </a:r>
            <a:r>
              <a:rPr lang="en-US" sz="2000" b="1" dirty="0" err="1"/>
              <a:t>qiymatlarini</a:t>
            </a:r>
            <a:r>
              <a:rPr lang="en-US" sz="2000" b="1" dirty="0"/>
              <a:t> </a:t>
            </a:r>
            <a:r>
              <a:rPr lang="en-US" sz="2000" b="1" dirty="0" err="1"/>
              <a:t>topish</a:t>
            </a:r>
            <a:r>
              <a:rPr lang="en-US" sz="2000" b="1" dirty="0"/>
              <a:t>. </a:t>
            </a:r>
            <a:r>
              <a:rPr lang="en-US" sz="2000" b="1" dirty="0" err="1"/>
              <a:t>Funksiya</a:t>
            </a:r>
            <a:r>
              <a:rPr lang="en-US" sz="2000" b="1" dirty="0"/>
              <a:t> </a:t>
            </a:r>
            <a:r>
              <a:rPr lang="en-US" sz="2000" b="1" dirty="0" err="1"/>
              <a:t>grafigining</a:t>
            </a:r>
            <a:r>
              <a:rPr lang="en-US" sz="2000" b="1" dirty="0"/>
              <a:t> </a:t>
            </a:r>
            <a:r>
              <a:rPr lang="en-US" sz="2000" b="1" dirty="0" err="1"/>
              <a:t>qavariqligi</a:t>
            </a:r>
            <a:r>
              <a:rPr lang="en-US" sz="2000" b="1" dirty="0"/>
              <a:t>, </a:t>
            </a:r>
            <a:r>
              <a:rPr lang="en-US" sz="2000" b="1" dirty="0" err="1"/>
              <a:t>botiqligi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</a:t>
            </a:r>
            <a:r>
              <a:rPr lang="en-US" sz="2000" b="1" dirty="0" err="1"/>
              <a:t>burilish</a:t>
            </a:r>
            <a:r>
              <a:rPr lang="en-US" sz="2000" b="1" dirty="0"/>
              <a:t> </a:t>
            </a:r>
            <a:r>
              <a:rPr lang="en-US" sz="2000" b="1" dirty="0" err="1"/>
              <a:t>nuqtalari</a:t>
            </a:r>
            <a:r>
              <a:rPr lang="en-US" sz="2000" b="1" dirty="0"/>
              <a:t>. </a:t>
            </a:r>
            <a:r>
              <a:rPr lang="en-US" sz="2000" b="1" dirty="0" err="1"/>
              <a:t>Funksiya</a:t>
            </a:r>
            <a:r>
              <a:rPr lang="en-US" sz="2000" b="1" dirty="0"/>
              <a:t> </a:t>
            </a:r>
            <a:r>
              <a:rPr lang="en-US" sz="2000" b="1" dirty="0" err="1"/>
              <a:t>grafigining</a:t>
            </a:r>
            <a:r>
              <a:rPr lang="en-US" sz="2000" b="1" dirty="0"/>
              <a:t> </a:t>
            </a:r>
            <a:r>
              <a:rPr lang="en-US" sz="2000" b="1" dirty="0" err="1"/>
              <a:t>assimptotalari</a:t>
            </a:r>
            <a:r>
              <a:rPr lang="en-US" sz="2000" b="1" dirty="0"/>
              <a:t>. </a:t>
            </a:r>
            <a:r>
              <a:rPr lang="en-US" sz="2000" b="1" dirty="0" err="1"/>
              <a:t>Funksiyani</a:t>
            </a:r>
            <a:r>
              <a:rPr lang="en-US" sz="2000" b="1" dirty="0"/>
              <a:t> </a:t>
            </a:r>
            <a:r>
              <a:rPr lang="en-US" sz="2000" b="1" dirty="0" err="1"/>
              <a:t>tekshirishning</a:t>
            </a:r>
            <a:r>
              <a:rPr lang="en-US" sz="2000" b="1" dirty="0"/>
              <a:t> </a:t>
            </a:r>
            <a:r>
              <a:rPr lang="en-US" sz="2000" b="1" dirty="0" err="1"/>
              <a:t>umumiy</a:t>
            </a:r>
            <a:r>
              <a:rPr lang="en-US" sz="2000" b="1" dirty="0"/>
              <a:t> </a:t>
            </a:r>
            <a:r>
              <a:rPr lang="en-US" sz="2000" b="1" dirty="0" err="1"/>
              <a:t>sxemasi</a:t>
            </a:r>
            <a:r>
              <a:rPr lang="en-US" sz="2000" b="1" dirty="0"/>
              <a:t>. </a:t>
            </a:r>
            <a:r>
              <a:rPr lang="en-US" sz="2000" b="1" dirty="0" err="1"/>
              <a:t>Differensial</a:t>
            </a:r>
            <a:r>
              <a:rPr lang="en-US" sz="2000" b="1" dirty="0"/>
              <a:t> </a:t>
            </a:r>
            <a:r>
              <a:rPr lang="en-US" sz="2000" b="1" dirty="0" err="1"/>
              <a:t>hisobning</a:t>
            </a:r>
            <a:r>
              <a:rPr lang="en-US" sz="2000" b="1" dirty="0"/>
              <a:t> </a:t>
            </a:r>
            <a:r>
              <a:rPr lang="en-US" sz="2000" b="1" dirty="0" err="1"/>
              <a:t>amaliy</a:t>
            </a:r>
            <a:r>
              <a:rPr lang="en-US" sz="2000" b="1" dirty="0"/>
              <a:t> </a:t>
            </a:r>
            <a:r>
              <a:rPr lang="en-US" sz="2000" b="1" dirty="0" err="1"/>
              <a:t>masalalarda</a:t>
            </a:r>
            <a:r>
              <a:rPr lang="en-US" sz="2000" b="1" dirty="0"/>
              <a:t> </a:t>
            </a:r>
            <a:r>
              <a:rPr lang="en-US" sz="2000" b="1" dirty="0" err="1"/>
              <a:t>qo’llanilishi</a:t>
            </a:r>
            <a:endParaRPr lang="ru-RU" sz="2000" b="1" dirty="0"/>
          </a:p>
          <a:p>
            <a:endParaRPr lang="ru-RU" sz="20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4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8064896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5"/>
            <a:ext cx="8064896" cy="3096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501008"/>
            <a:ext cx="8064896" cy="24947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064896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5"/>
            <a:ext cx="829126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04665"/>
            <a:ext cx="842493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2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790245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83568" y="476672"/>
            <a:ext cx="7818065" cy="535781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/>
              <a:t>                    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</a:t>
            </a:r>
            <a:r>
              <a:rPr lang="en-US" sz="3200" b="1" dirty="0" err="1" smtClean="0"/>
              <a:t>Reja</a:t>
            </a:r>
            <a:r>
              <a:rPr lang="en-US" sz="3200" b="1" dirty="0" smtClean="0"/>
              <a:t>:</a:t>
            </a:r>
            <a:r>
              <a:rPr lang="uz-Cyrl-UZ" sz="3200" b="1" dirty="0" smtClean="0"/>
              <a:t>         </a:t>
            </a:r>
            <a:r>
              <a:rPr lang="en-US" sz="3200" dirty="0" smtClean="0"/>
              <a:t> </a:t>
            </a:r>
            <a:r>
              <a:rPr lang="en-US" sz="2000" dirty="0" smtClean="0"/>
              <a:t>1.Monoton </a:t>
            </a:r>
            <a:r>
              <a:rPr lang="en-US" sz="2000" dirty="0" err="1"/>
              <a:t>funksiyalar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2.Funksiya </a:t>
            </a:r>
            <a:r>
              <a:rPr lang="en-US" sz="2000" dirty="0" err="1"/>
              <a:t>ekstremumi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3.Ekstremumi </a:t>
            </a:r>
            <a:r>
              <a:rPr lang="en-US" sz="2000" dirty="0" err="1"/>
              <a:t>bo’lishining</a:t>
            </a:r>
            <a:r>
              <a:rPr lang="en-US" sz="2000" dirty="0"/>
              <a:t> </a:t>
            </a:r>
            <a:r>
              <a:rPr lang="en-US" sz="2000" dirty="0" err="1"/>
              <a:t>zaruriy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yetarli</a:t>
            </a:r>
            <a:r>
              <a:rPr lang="en-US" sz="2000" dirty="0"/>
              <a:t> </a:t>
            </a:r>
            <a:r>
              <a:rPr lang="en-US" sz="2000" dirty="0" err="1"/>
              <a:t>sharti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4.Funksiyalarning </a:t>
            </a:r>
            <a:r>
              <a:rPr lang="en-US" sz="2000" dirty="0" err="1"/>
              <a:t>eng</a:t>
            </a:r>
            <a:r>
              <a:rPr lang="en-US" sz="2000" dirty="0"/>
              <a:t> </a:t>
            </a:r>
            <a:r>
              <a:rPr lang="en-US" sz="2000" dirty="0" err="1"/>
              <a:t>katta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eng</a:t>
            </a:r>
            <a:r>
              <a:rPr lang="en-US" sz="2000" dirty="0"/>
              <a:t> </a:t>
            </a:r>
            <a:r>
              <a:rPr lang="en-US" sz="2000" dirty="0" err="1"/>
              <a:t>kichik</a:t>
            </a:r>
            <a:r>
              <a:rPr lang="en-US" sz="2000" dirty="0"/>
              <a:t> </a:t>
            </a:r>
            <a:r>
              <a:rPr lang="en-US" sz="2000" dirty="0" err="1"/>
              <a:t>qiymatlarini</a:t>
            </a:r>
            <a:r>
              <a:rPr lang="en-US" sz="2000" dirty="0"/>
              <a:t> </a:t>
            </a:r>
            <a:r>
              <a:rPr lang="en-US" sz="2000" dirty="0" err="1"/>
              <a:t>topish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5.Funksiya </a:t>
            </a:r>
            <a:r>
              <a:rPr lang="en-US" sz="2000" dirty="0" err="1"/>
              <a:t>grafigi</a:t>
            </a:r>
            <a:r>
              <a:rPr lang="en-US" sz="2000" dirty="0"/>
              <a:t> </a:t>
            </a:r>
            <a:r>
              <a:rPr lang="en-US" sz="2000" dirty="0" err="1"/>
              <a:t>qavariqligi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buralishi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6.Funksiya </a:t>
            </a:r>
            <a:r>
              <a:rPr lang="en-US" sz="2000" dirty="0" err="1"/>
              <a:t>grafigining</a:t>
            </a:r>
            <a:r>
              <a:rPr lang="en-US" sz="2000" dirty="0"/>
              <a:t> </a:t>
            </a:r>
            <a:r>
              <a:rPr lang="en-US" sz="2000" dirty="0" err="1"/>
              <a:t>burilish</a:t>
            </a:r>
            <a:r>
              <a:rPr lang="en-US" sz="2000" dirty="0"/>
              <a:t> </a:t>
            </a:r>
            <a:r>
              <a:rPr lang="en-US" sz="2000" dirty="0" err="1"/>
              <a:t>nuqtalari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7.Funksiya </a:t>
            </a:r>
            <a:r>
              <a:rPr lang="en-US" sz="2000" dirty="0" err="1"/>
              <a:t>assimptotalari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8.Funksiyani </a:t>
            </a:r>
            <a:r>
              <a:rPr lang="en-US" sz="2000" dirty="0" err="1"/>
              <a:t>tekshirish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6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08912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5292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29000"/>
            <a:ext cx="8424936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52928" cy="5544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13690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76672"/>
            <a:ext cx="8208912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089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1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52927" cy="56166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</TotalTime>
  <Words>101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Dell</cp:lastModifiedBy>
  <cp:revision>14</cp:revision>
  <dcterms:created xsi:type="dcterms:W3CDTF">2020-08-13T16:15:12Z</dcterms:created>
  <dcterms:modified xsi:type="dcterms:W3CDTF">2023-12-19T04:40:59Z</dcterms:modified>
</cp:coreProperties>
</file>