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84" r:id="rId1"/>
  </p:sldMasterIdLst>
  <p:notesMasterIdLst>
    <p:notesMasterId r:id="rId21"/>
  </p:notesMasterIdLst>
  <p:sldIdLst>
    <p:sldId id="279" r:id="rId2"/>
    <p:sldId id="262" r:id="rId3"/>
    <p:sldId id="258" r:id="rId4"/>
    <p:sldId id="259" r:id="rId5"/>
    <p:sldId id="263" r:id="rId6"/>
    <p:sldId id="264" r:id="rId7"/>
    <p:sldId id="283" r:id="rId8"/>
    <p:sldId id="284" r:id="rId9"/>
    <p:sldId id="265" r:id="rId10"/>
    <p:sldId id="267" r:id="rId11"/>
    <p:sldId id="268" r:id="rId12"/>
    <p:sldId id="285" r:id="rId13"/>
    <p:sldId id="289" r:id="rId14"/>
    <p:sldId id="287" r:id="rId15"/>
    <p:sldId id="269" r:id="rId16"/>
    <p:sldId id="271" r:id="rId17"/>
    <p:sldId id="282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32"/>
    <a:srgbClr val="9F9F21"/>
    <a:srgbClr val="B1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0" d="100"/>
          <a:sy n="80" d="100"/>
        </p:scale>
        <p:origin x="11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1B3080-AF38-46E0-9CCF-3D05A111C9B4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9F5852B-62DC-4D79-80B3-F876CBFDD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2BB916-ABF3-4234-9EC9-40D0AC6F8710}" type="slidenum">
              <a:rPr lang="ru-RU" altLang="ru-RU" smtClean="0"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26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616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60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54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44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41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5852B-62DC-4D79-80B3-F876CBFDD1CE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20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5A0BE8C-0930-47E6-B15B-FA273C79851A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6E8573-87A0-42B7-99E1-7BBF3C84D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0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035F-2DF0-46C0-A60F-BF8461B78AC6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4029-D678-482D-97F7-5135563756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97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9774-AE1E-4960-8981-D03A191F1262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7C4B0-F6E7-4E4C-8D29-6CE233E1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36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23B3-4185-4E1E-89FD-52FFB7CD8798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A4E9-DB69-4898-A794-F9E0332908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31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9366-3752-47AD-8224-4945E455ECA0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4E23-08F3-48A9-8BAF-281A0BE46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00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0637-04CE-4959-A995-7440EE2B7295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A670-3782-4090-AD14-B74DF62D2F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31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9F7-ADA0-48DE-AC6B-B92F3E43A13A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C828-6A40-4BD8-AB0D-004F5FEEF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40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36A5-889D-42E5-9A79-8D58A174E40B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CFDF-952C-4CA0-B7D7-5BA7151E6C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36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95C7-7A73-4B09-B2F0-0704EB45943B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71E9-822A-474B-97B6-D8B0B47D9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06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AB20-3159-42BE-9A7E-BF24E298E2DA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2B51-0163-4433-A553-64F5BD6E3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36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E40B20-5288-4583-B9D9-ECBF8BB840E5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E1313-AD71-4201-87AD-2A2091573D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75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E408AA-FD14-4A2B-9A71-8D8EBF57A525}" type="datetimeFigureOut">
              <a:rPr lang="ru-RU"/>
              <a:pPr>
                <a:defRPr/>
              </a:pPr>
              <a:t>28.11.2023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6A129EEE-C152-4D66-9B2D-A08BE0B75E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3" r:id="rId2"/>
    <p:sldLayoutId id="2147484098" r:id="rId3"/>
    <p:sldLayoutId id="2147484099" r:id="rId4"/>
    <p:sldLayoutId id="2147484100" r:id="rId5"/>
    <p:sldLayoutId id="2147484101" r:id="rId6"/>
    <p:sldLayoutId id="2147484094" r:id="rId7"/>
    <p:sldLayoutId id="2147484102" r:id="rId8"/>
    <p:sldLayoutId id="2147484103" r:id="rId9"/>
    <p:sldLayoutId id="2147484095" r:id="rId10"/>
    <p:sldLayoutId id="2147484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profi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hoto_2020-10-05_12-17-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00500" y="500063"/>
            <a:ext cx="4857750" cy="2928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TOSHKENT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A51B32"/>
                </a:solidFill>
              </a:rPr>
              <a:t>KIMYO-TEXNOLOGIYA INSTITUTI SHAHRISABZ FILIALI</a:t>
            </a:r>
            <a:endParaRPr lang="ru-RU" sz="3200" dirty="0">
              <a:solidFill>
                <a:srgbClr val="A51B3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" y="3645024"/>
            <a:ext cx="8072438" cy="29523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/>
              <a:t>Mavzu</a:t>
            </a:r>
            <a:r>
              <a:rPr lang="en-US" sz="2800" b="1" dirty="0" smtClean="0"/>
              <a:t>-</a:t>
            </a:r>
            <a:r>
              <a:rPr lang="uz-Cyrl-UZ" sz="2800" b="1" dirty="0" smtClean="0"/>
              <a:t>12</a:t>
            </a:r>
            <a:r>
              <a:rPr lang="en-US" sz="2800" b="1" dirty="0" smtClean="0"/>
              <a:t>. </a:t>
            </a:r>
            <a:r>
              <a:rPr lang="en-US" sz="2800" b="1" dirty="0" err="1"/>
              <a:t>Cheksiz</a:t>
            </a:r>
            <a:r>
              <a:rPr lang="en-US" sz="2800" b="1" dirty="0"/>
              <a:t> </a:t>
            </a:r>
            <a:r>
              <a:rPr lang="en-US" sz="2800" b="1" dirty="0" err="1"/>
              <a:t>kichik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cheksiz</a:t>
            </a:r>
            <a:r>
              <a:rPr lang="en-US" sz="2800" b="1" dirty="0"/>
              <a:t> </a:t>
            </a:r>
            <a:r>
              <a:rPr lang="en-US" sz="2800" b="1" dirty="0" err="1"/>
              <a:t>katta</a:t>
            </a:r>
            <a:r>
              <a:rPr lang="en-US" sz="2800" b="1" dirty="0"/>
              <a:t> </a:t>
            </a:r>
            <a:r>
              <a:rPr lang="en-US" sz="2800" b="1" dirty="0" err="1"/>
              <a:t>miqdorlar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ularni</a:t>
            </a:r>
            <a:r>
              <a:rPr lang="en-US" sz="2800" b="1" dirty="0"/>
              <a:t> </a:t>
            </a:r>
            <a:r>
              <a:rPr lang="en-US" sz="2800" b="1" dirty="0" err="1"/>
              <a:t>taqqoslash</a:t>
            </a:r>
            <a:r>
              <a:rPr lang="en-US" sz="2800" b="1" dirty="0"/>
              <a:t>. </a:t>
            </a:r>
            <a:r>
              <a:rPr lang="en-US" sz="2800" b="1" dirty="0" err="1" smtClean="0"/>
              <a:t>Funksiyalarning</a:t>
            </a:r>
            <a:r>
              <a:rPr lang="en-US" sz="2800" b="1" dirty="0" smtClean="0"/>
              <a:t> </a:t>
            </a:r>
            <a:r>
              <a:rPr lang="en-US" sz="2800" b="1" dirty="0" err="1"/>
              <a:t>uzluksizligi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uzilishi</a:t>
            </a:r>
            <a:r>
              <a:rPr lang="en-US" sz="2800" b="1" dirty="0"/>
              <a:t>. </a:t>
            </a:r>
            <a:r>
              <a:rPr lang="en-US" sz="2800" b="1" dirty="0" err="1"/>
              <a:t>Uzilish</a:t>
            </a:r>
            <a:r>
              <a:rPr lang="en-US" sz="2800" b="1" dirty="0"/>
              <a:t> </a:t>
            </a:r>
            <a:r>
              <a:rPr lang="en-US" sz="2800" b="1" dirty="0" err="1"/>
              <a:t>nuqtalari</a:t>
            </a:r>
            <a:r>
              <a:rPr lang="en-US" sz="2800" b="1" dirty="0"/>
              <a:t> </a:t>
            </a:r>
            <a:r>
              <a:rPr lang="en-US" sz="2800" b="1" dirty="0" err="1"/>
              <a:t>turlari</a:t>
            </a:r>
            <a:r>
              <a:rPr lang="en-US" sz="2800" b="1" dirty="0"/>
              <a:t>. </a:t>
            </a:r>
            <a:r>
              <a:rPr lang="en-US" sz="2800" b="1" dirty="0" err="1"/>
              <a:t>Asosiy</a:t>
            </a:r>
            <a:r>
              <a:rPr lang="en-US" sz="2800" b="1" dirty="0"/>
              <a:t> </a:t>
            </a:r>
            <a:r>
              <a:rPr lang="en-US" sz="2800" b="1" dirty="0" err="1"/>
              <a:t>elementar</a:t>
            </a:r>
            <a:r>
              <a:rPr lang="en-US" sz="2800" b="1" dirty="0"/>
              <a:t> </a:t>
            </a:r>
            <a:r>
              <a:rPr lang="en-US" sz="2800" b="1" dirty="0" err="1"/>
              <a:t>funksiyalarning</a:t>
            </a:r>
            <a:r>
              <a:rPr lang="en-US" sz="2800" b="1" dirty="0"/>
              <a:t> </a:t>
            </a:r>
            <a:r>
              <a:rPr lang="en-US" sz="2800" b="1" dirty="0" err="1"/>
              <a:t>uzluksizligi</a:t>
            </a:r>
            <a:r>
              <a:rPr lang="en-US" sz="2800" b="1" dirty="0"/>
              <a:t>. </a:t>
            </a:r>
            <a:r>
              <a:rPr lang="en-US" sz="2800" b="1" dirty="0" err="1"/>
              <a:t>Kesmada</a:t>
            </a:r>
            <a:r>
              <a:rPr lang="en-US" sz="2800" b="1" dirty="0"/>
              <a:t> </a:t>
            </a:r>
            <a:r>
              <a:rPr lang="en-US" sz="2800" b="1" dirty="0" err="1"/>
              <a:t>uzluksiz</a:t>
            </a:r>
            <a:r>
              <a:rPr lang="en-US" sz="2800" b="1" dirty="0"/>
              <a:t> </a:t>
            </a:r>
            <a:r>
              <a:rPr lang="en-US" sz="2800" b="1" dirty="0" err="1"/>
              <a:t>funksiyalarning</a:t>
            </a:r>
            <a:r>
              <a:rPr lang="en-US" sz="2800" b="1" dirty="0"/>
              <a:t> </a:t>
            </a:r>
            <a:r>
              <a:rPr lang="en-US" sz="2800" b="1" dirty="0" err="1"/>
              <a:t>xossalari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836712"/>
            <a:ext cx="8568952" cy="31683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09120"/>
            <a:ext cx="8424936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1"/>
            <a:ext cx="8712968" cy="38824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4071073"/>
            <a:ext cx="8640960" cy="238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1560" y="202377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76463"/>
            <a:ext cx="8496944" cy="868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5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4041068"/>
            <a:ext cx="8219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0285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8372"/>
            <a:ext cx="8656983" cy="6592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136904" cy="63367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0692680" y="1124744"/>
            <a:ext cx="288032" cy="5004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1560" y="202377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76463"/>
            <a:ext cx="8496944" cy="868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5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4041068"/>
            <a:ext cx="8219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202376"/>
            <a:ext cx="8512966" cy="2722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4" y="2924943"/>
            <a:ext cx="8512969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1560" y="202377"/>
            <a:ext cx="8496944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1560" y="1093475"/>
            <a:ext cx="8496944" cy="86836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5"/>
            <a:ext cx="8291264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4041068"/>
            <a:ext cx="8219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r>
              <a:rPr lang="en-US" b="1" dirty="0" smtClean="0"/>
              <a:t>            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" y="5013176"/>
            <a:ext cx="8219256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" y="85745"/>
            <a:ext cx="8512968" cy="66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dottedHeavy" dirty="0" err="1" smtClean="0"/>
              <a:t>Mustahkamlash</a:t>
            </a:r>
            <a:r>
              <a:rPr lang="en-US" sz="2800" u="dottedHeavy" dirty="0" smtClean="0"/>
              <a:t> </a:t>
            </a:r>
            <a:r>
              <a:rPr lang="en-US" sz="2800" u="dottedHeavy" dirty="0" err="1"/>
              <a:t>uchun</a:t>
            </a:r>
            <a:r>
              <a:rPr lang="en-US" sz="2800" u="dottedHeavy" dirty="0"/>
              <a:t> </a:t>
            </a:r>
            <a:r>
              <a:rPr lang="en-US" sz="2800" u="dottedHeavy" dirty="0" err="1"/>
              <a:t>misollar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496944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212976"/>
            <a:ext cx="8424936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6526"/>
            <a:ext cx="8496943" cy="2364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73016"/>
            <a:ext cx="8424936" cy="2376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74785"/>
            <a:ext cx="8496944" cy="318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501008"/>
            <a:ext cx="8496944" cy="30243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65" y="3255813"/>
            <a:ext cx="8134350" cy="3514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7382"/>
            <a:ext cx="8261479" cy="29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1736" y="1158691"/>
            <a:ext cx="8280920" cy="2013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14127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970" y="4279915"/>
            <a:ext cx="8208912" cy="5172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Takrorlash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savollar</a:t>
            </a:r>
            <a:r>
              <a:rPr lang="en-US" sz="2800" dirty="0"/>
              <a:t>:</a:t>
            </a:r>
            <a:endParaRPr lang="ru-RU" sz="2800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4629" y="4797153"/>
            <a:ext cx="8280920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1. </a:t>
            </a:r>
            <a:r>
              <a:rPr lang="en-US" sz="2000" dirty="0" err="1" smtClean="0"/>
              <a:t>Sonli</a:t>
            </a:r>
            <a:r>
              <a:rPr lang="en-US" sz="2000" dirty="0" smtClean="0"/>
              <a:t> </a:t>
            </a:r>
            <a:r>
              <a:rPr lang="en-US" sz="2000" dirty="0" err="1"/>
              <a:t>ketma-ketlik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ayting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2. </a:t>
            </a:r>
            <a:r>
              <a:rPr lang="en-US" sz="2000" dirty="0" err="1" smtClean="0"/>
              <a:t>Chegaralangan</a:t>
            </a:r>
            <a:r>
              <a:rPr lang="en-US" sz="2000" dirty="0" smtClean="0"/>
              <a:t> </a:t>
            </a:r>
            <a:r>
              <a:rPr lang="en-US" sz="2000" dirty="0" err="1"/>
              <a:t>ketma-ketlikka</a:t>
            </a:r>
            <a:r>
              <a:rPr lang="en-US" sz="2000" dirty="0"/>
              <a:t> </a:t>
            </a:r>
            <a:r>
              <a:rPr lang="en-US" sz="2000" dirty="0" err="1"/>
              <a:t>misol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3. </a:t>
            </a:r>
            <a:r>
              <a:rPr lang="en-US" sz="2000" dirty="0" err="1" smtClean="0"/>
              <a:t>Monoton</a:t>
            </a:r>
            <a:r>
              <a:rPr lang="en-US" sz="2000" dirty="0" smtClean="0"/>
              <a:t> </a:t>
            </a:r>
            <a:r>
              <a:rPr lang="en-US" sz="2000" dirty="0" err="1"/>
              <a:t>ketma-ketlik</a:t>
            </a:r>
            <a:r>
              <a:rPr lang="en-US" sz="2000" dirty="0"/>
              <a:t> </a:t>
            </a:r>
            <a:r>
              <a:rPr lang="en-US" sz="2000" dirty="0" err="1"/>
              <a:t>qanday</a:t>
            </a:r>
            <a:r>
              <a:rPr lang="en-US" sz="2000" dirty="0"/>
              <a:t> </a:t>
            </a:r>
            <a:r>
              <a:rPr lang="en-US" sz="2000" dirty="0" err="1"/>
              <a:t>ketma</a:t>
            </a:r>
            <a:r>
              <a:rPr lang="en-US" sz="2000" dirty="0"/>
              <a:t>- </a:t>
            </a:r>
            <a:r>
              <a:rPr lang="en-US" sz="2000" dirty="0" err="1"/>
              <a:t>ketlik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4. </a:t>
            </a:r>
            <a:r>
              <a:rPr lang="en-US" sz="2000" dirty="0" err="1" smtClean="0"/>
              <a:t>Ketma-ketlik</a:t>
            </a:r>
            <a:r>
              <a:rPr lang="en-US" sz="2000" dirty="0" smtClean="0"/>
              <a:t> </a:t>
            </a:r>
            <a:r>
              <a:rPr lang="en-US" sz="2000" dirty="0" err="1"/>
              <a:t>limiti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r>
              <a:rPr lang="en-US" sz="2000" dirty="0"/>
              <a:t>.</a:t>
            </a:r>
            <a:endParaRPr lang="ru-RU" sz="2000" dirty="0"/>
          </a:p>
          <a:p>
            <a:pPr lvl="0"/>
            <a:r>
              <a:rPr lang="en-US" sz="2000" dirty="0" smtClean="0"/>
              <a:t>5. </a:t>
            </a:r>
            <a:r>
              <a:rPr lang="en-US" sz="2000" dirty="0" err="1" smtClean="0"/>
              <a:t>Funksiya</a:t>
            </a:r>
            <a:r>
              <a:rPr lang="en-US" sz="2000" dirty="0" smtClean="0"/>
              <a:t> </a:t>
            </a:r>
            <a:r>
              <a:rPr lang="en-US" sz="2000" dirty="0" err="1"/>
              <a:t>limiti</a:t>
            </a:r>
            <a:r>
              <a:rPr lang="en-US" sz="2000" dirty="0"/>
              <a:t> </a:t>
            </a:r>
            <a:r>
              <a:rPr lang="en-US" sz="2000" dirty="0" err="1"/>
              <a:t>ta’rifini</a:t>
            </a:r>
            <a:r>
              <a:rPr lang="en-US" sz="2000" dirty="0"/>
              <a:t> </a:t>
            </a:r>
            <a:r>
              <a:rPr lang="en-US" sz="2000" dirty="0" err="1"/>
              <a:t>keltiring</a:t>
            </a:r>
            <a:endParaRPr lang="ru-RU" sz="2000" dirty="0"/>
          </a:p>
          <a:p>
            <a:pPr lvl="0"/>
            <a:endParaRPr lang="ru-RU" sz="2400" dirty="0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6" y="-53697"/>
            <a:ext cx="8373146" cy="42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50" y="428625"/>
            <a:ext cx="7786688" cy="6429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Foydlanilgan</a:t>
            </a:r>
            <a:r>
              <a:rPr lang="en-US" dirty="0" smtClean="0"/>
              <a:t> </a:t>
            </a:r>
            <a:r>
              <a:rPr lang="en-US" dirty="0" err="1"/>
              <a:t>adabiyotlar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50" y="1643063"/>
            <a:ext cx="771525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Yo.Soatov</a:t>
            </a:r>
            <a:r>
              <a:rPr lang="en-US" dirty="0"/>
              <a:t>) 1996-y.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50" y="2786063"/>
            <a:ext cx="7786688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2.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. (</a:t>
            </a:r>
            <a:r>
              <a:rPr lang="en-US" dirty="0" err="1"/>
              <a:t>F.Rajabov</a:t>
            </a:r>
            <a:r>
              <a:rPr lang="en-US" dirty="0"/>
              <a:t>) 2007-y. Toshkent.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88" y="4000500"/>
            <a:ext cx="77152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3.</a:t>
            </a:r>
            <a:r>
              <a:rPr lang="ru-RU" dirty="0"/>
              <a:t> Курс математического анализа. (Л. Кудрявцев) 1998-г. Москва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25" y="5214938"/>
            <a:ext cx="7572375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4.</a:t>
            </a:r>
            <a:r>
              <a:rPr lang="en-US" dirty="0">
                <a:hlinkClick r:id="rId2"/>
              </a:rPr>
              <a:t> www.mathprofi.ru</a:t>
            </a:r>
            <a:r>
              <a:rPr lang="en-US" dirty="0"/>
              <a:t> internet </a:t>
            </a:r>
            <a:r>
              <a:rPr lang="en-US" dirty="0" err="1"/>
              <a:t>sayti</a:t>
            </a:r>
            <a:r>
              <a:rPr lang="en-US" dirty="0"/>
              <a:t>.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1214438" y="857250"/>
            <a:ext cx="3357562" cy="128587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ETIBORINGIZ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429000" y="2286000"/>
            <a:ext cx="3429000" cy="1643063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UCHUN 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5214938" y="4143375"/>
            <a:ext cx="3429000" cy="192881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RAHMAT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67544" y="500062"/>
            <a:ext cx="8064895" cy="573724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/>
              <a:t>                      </a:t>
            </a:r>
            <a:r>
              <a:rPr lang="en-US" sz="2400" b="1" dirty="0" err="1" smtClean="0"/>
              <a:t>Reja</a:t>
            </a:r>
            <a:r>
              <a:rPr lang="en-US" sz="2400" b="1" dirty="0" smtClean="0"/>
              <a:t>:</a:t>
            </a:r>
          </a:p>
          <a:p>
            <a:endParaRPr lang="ru-RU" sz="2400" dirty="0"/>
          </a:p>
          <a:p>
            <a:pPr lvl="0"/>
            <a:r>
              <a:rPr lang="uz-Cyrl-UZ" sz="2400" dirty="0" smtClean="0"/>
              <a:t>1</a:t>
            </a:r>
            <a:r>
              <a:rPr lang="en-US" sz="2400" dirty="0" smtClean="0"/>
              <a:t>. </a:t>
            </a:r>
            <a:r>
              <a:rPr lang="en-US" sz="2400" dirty="0" err="1"/>
              <a:t>Cheksiz</a:t>
            </a:r>
            <a:r>
              <a:rPr lang="en-US" sz="2400" dirty="0"/>
              <a:t> </a:t>
            </a:r>
            <a:r>
              <a:rPr lang="en-US" sz="2400" dirty="0" err="1"/>
              <a:t>kichik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cheksiz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miqdor</a:t>
            </a:r>
            <a:r>
              <a:rPr lang="en-US" sz="2400" dirty="0"/>
              <a:t> </a:t>
            </a:r>
            <a:r>
              <a:rPr lang="en-US" sz="2400" dirty="0" err="1"/>
              <a:t>tushunchasi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uz-Cyrl-UZ" sz="2400" dirty="0" smtClean="0"/>
              <a:t>2</a:t>
            </a:r>
            <a:r>
              <a:rPr lang="en-US" sz="2400" dirty="0" smtClean="0"/>
              <a:t>. </a:t>
            </a:r>
            <a:r>
              <a:rPr lang="en-US" sz="2400" dirty="0" err="1" smtClean="0"/>
              <a:t>Cheksiz</a:t>
            </a:r>
            <a:r>
              <a:rPr lang="en-US" sz="2400" dirty="0" smtClean="0"/>
              <a:t> </a:t>
            </a:r>
            <a:r>
              <a:rPr lang="en-US" sz="2400" dirty="0" err="1"/>
              <a:t>kichik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cheksiz</a:t>
            </a:r>
            <a:r>
              <a:rPr lang="en-US" sz="2400" dirty="0"/>
              <a:t> </a:t>
            </a:r>
            <a:r>
              <a:rPr lang="en-US" sz="2400" dirty="0" err="1"/>
              <a:t>katta</a:t>
            </a:r>
            <a:r>
              <a:rPr lang="en-US" sz="2400" dirty="0"/>
              <a:t> </a:t>
            </a:r>
            <a:r>
              <a:rPr lang="en-US" sz="2400" dirty="0" err="1"/>
              <a:t>miqdorlarni</a:t>
            </a:r>
            <a:r>
              <a:rPr lang="en-US" sz="2400" dirty="0"/>
              <a:t> </a:t>
            </a:r>
            <a:r>
              <a:rPr lang="en-US" sz="2400" dirty="0" err="1"/>
              <a:t>taqqoslash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smtClean="0"/>
              <a:t>3. </a:t>
            </a:r>
            <a:r>
              <a:rPr lang="en-US" sz="2400" dirty="0" err="1" smtClean="0"/>
              <a:t>Limitlar</a:t>
            </a:r>
            <a:r>
              <a:rPr lang="en-US" sz="2400" dirty="0" smtClean="0"/>
              <a:t> </a:t>
            </a:r>
            <a:r>
              <a:rPr lang="en-US" sz="2400" dirty="0" err="1"/>
              <a:t>haqidagi</a:t>
            </a:r>
            <a:r>
              <a:rPr lang="en-US" sz="2400" dirty="0"/>
              <a:t> </a:t>
            </a:r>
            <a:r>
              <a:rPr lang="en-US" sz="2400" dirty="0" err="1"/>
              <a:t>asosiy</a:t>
            </a:r>
            <a:r>
              <a:rPr lang="en-US" sz="2400" dirty="0"/>
              <a:t> </a:t>
            </a:r>
            <a:r>
              <a:rPr lang="en-US" sz="2400" dirty="0" err="1"/>
              <a:t>teorema</a:t>
            </a:r>
            <a:r>
              <a:rPr lang="en-US" sz="2400" dirty="0"/>
              <a:t>.</a:t>
            </a:r>
            <a:endParaRPr lang="ru-RU" sz="2400" dirty="0"/>
          </a:p>
          <a:p>
            <a:pPr lvl="0"/>
            <a:r>
              <a:rPr lang="en-US" sz="2400" dirty="0" smtClean="0"/>
              <a:t>4. </a:t>
            </a:r>
            <a:r>
              <a:rPr lang="en-US" sz="2400" dirty="0" err="1" smtClean="0"/>
              <a:t>Funksiyaning</a:t>
            </a:r>
            <a:r>
              <a:rPr lang="en-US" sz="2400" dirty="0" smtClean="0"/>
              <a:t> </a:t>
            </a:r>
            <a:r>
              <a:rPr lang="en-US" sz="2400" dirty="0" err="1"/>
              <a:t>uzluksizligi</a:t>
            </a:r>
            <a:endParaRPr lang="ru-RU" sz="2400" dirty="0"/>
          </a:p>
          <a:p>
            <a:pPr lvl="0"/>
            <a:r>
              <a:rPr lang="en-US" sz="2400" dirty="0" smtClean="0"/>
              <a:t>5. </a:t>
            </a:r>
            <a:r>
              <a:rPr lang="en-US" sz="2400" dirty="0" err="1" smtClean="0"/>
              <a:t>Uzilish</a:t>
            </a:r>
            <a:r>
              <a:rPr lang="en-US" sz="2400" dirty="0" smtClean="0"/>
              <a:t> </a:t>
            </a:r>
            <a:r>
              <a:rPr lang="en-US" sz="2400" dirty="0" err="1"/>
              <a:t>nuqtalari</a:t>
            </a:r>
            <a:r>
              <a:rPr lang="en-US" sz="2400" dirty="0"/>
              <a:t> </a:t>
            </a:r>
            <a:r>
              <a:rPr lang="en-US" sz="2400" dirty="0" err="1"/>
              <a:t>turlari</a:t>
            </a:r>
            <a:endParaRPr lang="ru-RU" sz="2400" dirty="0"/>
          </a:p>
          <a:p>
            <a:r>
              <a:rPr lang="en-US" sz="2400" dirty="0" smtClean="0"/>
              <a:t>6. </a:t>
            </a:r>
            <a:r>
              <a:rPr lang="en-US" sz="2400" dirty="0" err="1" smtClean="0"/>
              <a:t>Asosiy</a:t>
            </a:r>
            <a:r>
              <a:rPr lang="en-US" sz="2400" dirty="0" smtClean="0"/>
              <a:t> </a:t>
            </a:r>
            <a:r>
              <a:rPr lang="en-US" sz="2400" dirty="0" err="1"/>
              <a:t>elementar</a:t>
            </a:r>
            <a:r>
              <a:rPr lang="en-US" sz="2400" dirty="0"/>
              <a:t> </a:t>
            </a:r>
            <a:r>
              <a:rPr lang="en-US" sz="2400" dirty="0" err="1"/>
              <a:t>funksiyalar</a:t>
            </a:r>
            <a:r>
              <a:rPr lang="en-US" sz="2400" dirty="0"/>
              <a:t> </a:t>
            </a:r>
            <a:r>
              <a:rPr lang="en-US" sz="2400" dirty="0" err="1"/>
              <a:t>uzluksizligi</a:t>
            </a:r>
            <a:endParaRPr lang="ru-RU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850" y="252411"/>
            <a:ext cx="8496300" cy="5843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/>
              <a:t>X</a:t>
            </a:r>
            <a:r>
              <a:rPr lang="en-US" sz="2400" b="1" dirty="0" smtClean="0"/>
              <a:t> </a:t>
            </a:r>
            <a:r>
              <a:rPr lang="en-US" sz="2400" dirty="0" err="1"/>
              <a:t>va</a:t>
            </a:r>
            <a:r>
              <a:rPr lang="en-US" sz="2400" b="1" dirty="0"/>
              <a:t> R </a:t>
            </a:r>
            <a:r>
              <a:rPr lang="en-US" sz="2400" dirty="0" err="1"/>
              <a:t>to’plamlar</a:t>
            </a:r>
            <a:r>
              <a:rPr lang="en-US" sz="2400" dirty="0"/>
              <a:t> </a:t>
            </a:r>
            <a:r>
              <a:rPr lang="en-US" sz="2400" dirty="0" err="1" smtClean="0"/>
              <a:t>berilgan</a:t>
            </a:r>
            <a:r>
              <a:rPr lang="en-US" sz="2400" dirty="0"/>
              <a:t> </a:t>
            </a:r>
            <a:r>
              <a:rPr lang="en-US" sz="2400" dirty="0" err="1" smtClean="0"/>
              <a:t>bo’lsin</a:t>
            </a:r>
            <a:r>
              <a:rPr lang="en-US" sz="2400" dirty="0"/>
              <a:t>.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519546"/>
            <a:ext cx="8496300" cy="1045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156" y="2708920"/>
            <a:ext cx="8639994" cy="35283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0" y="-80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6" y="836711"/>
            <a:ext cx="8639994" cy="540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59441"/>
            <a:ext cx="8496944" cy="8212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err="1" smtClean="0"/>
              <a:t>Cheksiz</a:t>
            </a:r>
            <a:r>
              <a:rPr lang="en-US" sz="2800" b="1" dirty="0" smtClean="0"/>
              <a:t> </a:t>
            </a:r>
            <a:r>
              <a:rPr lang="en-US" sz="2800" b="1" dirty="0" err="1"/>
              <a:t>kichik</a:t>
            </a:r>
            <a:r>
              <a:rPr lang="en-US" sz="2800" b="1" dirty="0"/>
              <a:t> </a:t>
            </a:r>
            <a:r>
              <a:rPr lang="en-US" sz="2800" b="1" dirty="0" err="1"/>
              <a:t>miqdorlarning</a:t>
            </a:r>
            <a:r>
              <a:rPr lang="en-US" sz="2800" b="1" dirty="0"/>
              <a:t> </a:t>
            </a:r>
            <a:r>
              <a:rPr lang="en-US" sz="2800" b="1" dirty="0" err="1"/>
              <a:t>xossalari</a:t>
            </a:r>
            <a:r>
              <a:rPr lang="en-US" sz="2800" b="1" dirty="0"/>
              <a:t>:</a:t>
            </a:r>
            <a:endParaRPr lang="ru-RU" sz="2800" dirty="0"/>
          </a:p>
          <a:p>
            <a:pPr algn="ctr"/>
            <a:endParaRPr lang="en-US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5477" y="2172671"/>
            <a:ext cx="8424936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356992"/>
            <a:ext cx="8496944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725144"/>
            <a:ext cx="8424936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smtClean="0"/>
              <a:t>3.</a:t>
            </a:r>
            <a:r>
              <a:rPr lang="en-US" b="1" i="1" dirty="0"/>
              <a:t> </a:t>
            </a:r>
            <a:r>
              <a:rPr lang="en-US" b="1" i="1" dirty="0" err="1"/>
              <a:t>Grafik</a:t>
            </a:r>
            <a:r>
              <a:rPr lang="en-US" b="1" i="1" dirty="0"/>
              <a:t> </a:t>
            </a:r>
            <a:r>
              <a:rPr lang="en-US" b="1" i="1" dirty="0" err="1"/>
              <a:t>usul</a:t>
            </a:r>
            <a:r>
              <a:rPr lang="en-US" b="1" i="1" dirty="0"/>
              <a:t>: </a:t>
            </a:r>
            <a:endParaRPr lang="ru-RU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73725"/>
              </p:ext>
            </p:extLst>
          </p:nvPr>
        </p:nvGraphicFramePr>
        <p:xfrm>
          <a:off x="12060832" y="3284984"/>
          <a:ext cx="97536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43377621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38809972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72165262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31504874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68779055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4021530950"/>
                    </a:ext>
                  </a:extLst>
                </a:gridCol>
              </a:tblGrid>
              <a:tr h="21139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059788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45477" y="4725144"/>
            <a:ext cx="8424936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784976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2684" y="580001"/>
            <a:ext cx="8352928" cy="9406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                          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2641" y="1650622"/>
                <a:ext cx="8136904" cy="1134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/>
                <a:r>
                  <a:rPr lang="en-US" dirty="0"/>
                  <a:t>1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41" y="1650622"/>
                <a:ext cx="8136904" cy="11341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0156" y="3093814"/>
                <a:ext cx="8136904" cy="100811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= 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   </a:t>
                </a:r>
                <a:r>
                  <a:rPr lang="en-US" dirty="0"/>
                  <a:t>3)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limLow>
                          <m:limLow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ru-RU" dirty="0"/>
              </a:p>
              <a:p>
                <a:pPr lvl="0"/>
                <a:endParaRPr lang="ru-RU" dirty="0"/>
              </a:p>
              <a:p>
                <a:r>
                  <a:rPr lang="en-US" dirty="0"/>
                  <a:t> 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56" y="3093814"/>
                <a:ext cx="8136904" cy="10081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Скругленный прямоугольник 6"/>
          <p:cNvSpPr/>
          <p:nvPr/>
        </p:nvSpPr>
        <p:spPr>
          <a:xfrm flipV="1">
            <a:off x="446747" y="5261870"/>
            <a:ext cx="8208912" cy="144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156" y="4319051"/>
            <a:ext cx="8208912" cy="942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80000"/>
            <a:ext cx="8928992" cy="4217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4797151"/>
            <a:ext cx="8668108" cy="157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5"/>
            <a:ext cx="8424936" cy="12050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681707"/>
            <a:ext cx="8352928" cy="8227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570038"/>
            <a:ext cx="8424936" cy="11193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771572"/>
            <a:ext cx="835292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9638" y="4812632"/>
            <a:ext cx="8440833" cy="18567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44" name="Rectangle 207"/>
          <p:cNvSpPr>
            <a:spLocks noChangeArrowheads="1"/>
          </p:cNvSpPr>
          <p:nvPr/>
        </p:nvSpPr>
        <p:spPr bwMode="auto">
          <a:xfrm>
            <a:off x="3723684" y="6270091"/>
            <a:ext cx="90912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260648"/>
            <a:ext cx="8496943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33936"/>
            <a:ext cx="8568952" cy="11709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293096"/>
            <a:ext cx="8568952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34888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3253150"/>
            <a:ext cx="856895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8568952" cy="26642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8517" y="8941469"/>
            <a:ext cx="13363094" cy="18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7248" y="260648"/>
            <a:ext cx="821322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231" y="1300445"/>
            <a:ext cx="8213224" cy="21602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48" y="3547346"/>
            <a:ext cx="8213224" cy="6386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605" y="4437112"/>
            <a:ext cx="8136904" cy="24208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827584" y="107184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827584" y="1729040"/>
            <a:ext cx="248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712968" cy="6624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1906</TotalTime>
  <Words>218</Words>
  <Application>Microsoft Office PowerPoint</Application>
  <PresentationFormat>Экран (4:3)</PresentationFormat>
  <Paragraphs>62</Paragraphs>
  <Slides>19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Открытая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MARS 05</dc:creator>
  <cp:lastModifiedBy>Dell</cp:lastModifiedBy>
  <cp:revision>184</cp:revision>
  <dcterms:created xsi:type="dcterms:W3CDTF">2020-09-23T06:21:26Z</dcterms:created>
  <dcterms:modified xsi:type="dcterms:W3CDTF">2023-11-28T06:34:42Z</dcterms:modified>
</cp:coreProperties>
</file>