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4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4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8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0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A886-4B4A-43AF-8A91-85112ECD056B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779C-4CF9-44D6-AC15-25777C85B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4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244" y="880533"/>
            <a:ext cx="11017956" cy="73377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Fazoda</a:t>
            </a:r>
            <a:r>
              <a:rPr lang="en-US" dirty="0" smtClean="0"/>
              <a:t> </a:t>
            </a:r>
            <a:r>
              <a:rPr lang="en-US" dirty="0" err="1" smtClean="0"/>
              <a:t>Dekart</a:t>
            </a:r>
            <a:r>
              <a:rPr lang="en-US" dirty="0" smtClean="0"/>
              <a:t> </a:t>
            </a:r>
            <a:r>
              <a:rPr lang="en-US" dirty="0" err="1" smtClean="0"/>
              <a:t>koordinatalar</a:t>
            </a:r>
            <a:r>
              <a:rPr lang="en-US" dirty="0" smtClean="0"/>
              <a:t> </a:t>
            </a:r>
            <a:r>
              <a:rPr lang="en-US" dirty="0" err="1" smtClean="0"/>
              <a:t>sistemasi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941690"/>
            <a:ext cx="9042400" cy="45381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38489"/>
            <a:ext cx="9144000" cy="41091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288" y="620889"/>
            <a:ext cx="8523111" cy="59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57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6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710" y="365126"/>
            <a:ext cx="10216445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622" y="214488"/>
            <a:ext cx="10665178" cy="64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22" y="365126"/>
            <a:ext cx="10871200" cy="60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65124"/>
            <a:ext cx="10676466" cy="64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8" y="365126"/>
            <a:ext cx="9121422" cy="62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90" y="248356"/>
            <a:ext cx="10224910" cy="66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270932"/>
            <a:ext cx="9008533" cy="61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Fazoda Dekart koordinatalar sistemasi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Fazoda Dekart koordinatalar sistemasi</dc:title>
  <dc:creator>Dell</dc:creator>
  <cp:lastModifiedBy>Dell</cp:lastModifiedBy>
  <cp:revision>5</cp:revision>
  <dcterms:created xsi:type="dcterms:W3CDTF">2023-11-08T06:09:04Z</dcterms:created>
  <dcterms:modified xsi:type="dcterms:W3CDTF">2023-11-09T10:36:48Z</dcterms:modified>
</cp:coreProperties>
</file>