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7" r:id="rId3"/>
    <p:sldId id="265" r:id="rId4"/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28EAB-388A-45FD-B2F9-C0B35B60488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DF99A-CC79-4167-9CE9-0F8D46477442}">
      <dgm:prSet phldrT="[Текст]"/>
      <dgm:spPr/>
      <dgm:t>
        <a:bodyPr/>
        <a:lstStyle/>
        <a:p>
          <a:r>
            <a:rPr lang="en-US" dirty="0"/>
            <a:t>SATR MATRITSA</a:t>
          </a:r>
        </a:p>
        <a:p>
          <a:endParaRPr lang="ru-RU" dirty="0"/>
        </a:p>
      </dgm:t>
    </dgm:pt>
    <dgm:pt modelId="{BDA513BB-A49C-47BE-91A5-433C193D2E71}" type="parTrans" cxnId="{0B449805-B2A1-428D-BB53-75E4C9AC426B}">
      <dgm:prSet/>
      <dgm:spPr/>
      <dgm:t>
        <a:bodyPr/>
        <a:lstStyle/>
        <a:p>
          <a:endParaRPr lang="ru-RU"/>
        </a:p>
      </dgm:t>
    </dgm:pt>
    <dgm:pt modelId="{95982948-87BC-4886-9C44-C01DA8B253AE}" type="sibTrans" cxnId="{0B449805-B2A1-428D-BB53-75E4C9AC426B}">
      <dgm:prSet/>
      <dgm:spPr/>
      <dgm:t>
        <a:bodyPr/>
        <a:lstStyle/>
        <a:p>
          <a:endParaRPr lang="ru-RU"/>
        </a:p>
      </dgm:t>
    </dgm:pt>
    <dgm:pt modelId="{6ED08FB4-107A-49E1-8553-E88C9394F8CF}">
      <dgm:prSet/>
      <dgm:spPr/>
      <dgm:t>
        <a:bodyPr/>
        <a:lstStyle/>
        <a:p>
          <a:endParaRPr lang="ru-RU" dirty="0"/>
        </a:p>
      </dgm:t>
    </dgm:pt>
    <dgm:pt modelId="{13291EAF-5480-4A11-A11B-E92900BC59C8}" type="parTrans" cxnId="{9E7FA895-88EA-4B40-B750-840B17DDF55A}">
      <dgm:prSet/>
      <dgm:spPr/>
      <dgm:t>
        <a:bodyPr/>
        <a:lstStyle/>
        <a:p>
          <a:endParaRPr lang="ru-RU"/>
        </a:p>
      </dgm:t>
    </dgm:pt>
    <dgm:pt modelId="{B46F087D-B6FF-4E67-B163-962672DAC760}" type="sibTrans" cxnId="{9E7FA895-88EA-4B40-B750-840B17DDF55A}">
      <dgm:prSet/>
      <dgm:spPr/>
      <dgm:t>
        <a:bodyPr/>
        <a:lstStyle/>
        <a:p>
          <a:endParaRPr lang="ru-RU"/>
        </a:p>
      </dgm:t>
    </dgm:pt>
    <dgm:pt modelId="{A397D4D8-A46A-4E4F-9DF5-679DE5A49C21}">
      <dgm:prSet/>
      <dgm:spPr/>
      <dgm:t>
        <a:bodyPr/>
        <a:lstStyle/>
        <a:p>
          <a:r>
            <a:rPr lang="en-US" dirty="0"/>
            <a:t>KVADRAT  MATRITSA</a:t>
          </a:r>
        </a:p>
      </dgm:t>
    </dgm:pt>
    <dgm:pt modelId="{C621FD66-9753-4784-9599-843A8EC4155A}" type="parTrans" cxnId="{5CF09685-0E1E-449E-8948-FDB6019999BA}">
      <dgm:prSet/>
      <dgm:spPr/>
      <dgm:t>
        <a:bodyPr/>
        <a:lstStyle/>
        <a:p>
          <a:endParaRPr lang="ru-RU"/>
        </a:p>
      </dgm:t>
    </dgm:pt>
    <dgm:pt modelId="{944F9AC1-5311-4BF1-8AE0-D7340D335330}" type="sibTrans" cxnId="{5CF09685-0E1E-449E-8948-FDB6019999BA}">
      <dgm:prSet/>
      <dgm:spPr/>
      <dgm:t>
        <a:bodyPr/>
        <a:lstStyle/>
        <a:p>
          <a:endParaRPr lang="ru-RU"/>
        </a:p>
      </dgm:t>
    </dgm:pt>
    <dgm:pt modelId="{E884EBA4-0651-4257-9C3B-C8F527C15B3B}">
      <dgm:prSet/>
      <dgm:spPr/>
      <dgm:t>
        <a:bodyPr/>
        <a:lstStyle/>
        <a:p>
          <a:endParaRPr lang="ru-RU" dirty="0"/>
        </a:p>
      </dgm:t>
    </dgm:pt>
    <dgm:pt modelId="{AE26D9B7-0FE3-42C8-AD48-922CB0F3CDF4}" type="parTrans" cxnId="{D09C90F3-DDDF-4FFE-9F0B-CA62F90E507F}">
      <dgm:prSet/>
      <dgm:spPr/>
      <dgm:t>
        <a:bodyPr/>
        <a:lstStyle/>
        <a:p>
          <a:endParaRPr lang="ru-RU"/>
        </a:p>
      </dgm:t>
    </dgm:pt>
    <dgm:pt modelId="{87FC9926-C969-4290-9721-36013A87B93E}" type="sibTrans" cxnId="{D09C90F3-DDDF-4FFE-9F0B-CA62F90E507F}">
      <dgm:prSet/>
      <dgm:spPr/>
      <dgm:t>
        <a:bodyPr/>
        <a:lstStyle/>
        <a:p>
          <a:endParaRPr lang="ru-RU"/>
        </a:p>
      </dgm:t>
    </dgm:pt>
    <dgm:pt modelId="{C9AA266B-771C-49E3-B72D-F8465E51600D}">
      <dgm:prSet phldrT="[Текст]" custFlipHor="1" custScaleX="371494" custScaleY="159550" custLinFactX="-18425" custLinFactNeighborX="-100000" custLinFactNeighborY="27087"/>
      <dgm:spPr/>
      <dgm:t>
        <a:bodyPr/>
        <a:lstStyle/>
        <a:p>
          <a:endParaRPr lang="ru-RU"/>
        </a:p>
      </dgm:t>
    </dgm:pt>
    <dgm:pt modelId="{1D476701-DFDD-469D-AA64-D8418B02E791}" type="parTrans" cxnId="{054883DF-2751-4454-BA7D-9342B3A6ECBB}">
      <dgm:prSet/>
      <dgm:spPr/>
      <dgm:t>
        <a:bodyPr/>
        <a:lstStyle/>
        <a:p>
          <a:endParaRPr lang="ru-RU"/>
        </a:p>
      </dgm:t>
    </dgm:pt>
    <dgm:pt modelId="{2B8D4514-1045-4EAC-AAB6-76E36E0EC377}" type="sibTrans" cxnId="{054883DF-2751-4454-BA7D-9342B3A6ECBB}">
      <dgm:prSet/>
      <dgm:spPr/>
      <dgm:t>
        <a:bodyPr/>
        <a:lstStyle/>
        <a:p>
          <a:endParaRPr lang="ru-RU"/>
        </a:p>
      </dgm:t>
    </dgm:pt>
    <dgm:pt modelId="{FCF935A7-384D-4463-8934-BAB9D66F7B57}">
      <dgm:prSet/>
      <dgm:spPr/>
      <dgm:t>
        <a:bodyPr/>
        <a:lstStyle/>
        <a:p>
          <a:endParaRPr lang="ru-RU" dirty="0"/>
        </a:p>
      </dgm:t>
    </dgm:pt>
    <dgm:pt modelId="{FE3A00C6-D303-4554-A4D6-8B986D95E0FF}" type="sibTrans" cxnId="{34F7C617-80E8-423E-8BDB-B81F5196B027}">
      <dgm:prSet/>
      <dgm:spPr/>
      <dgm:t>
        <a:bodyPr/>
        <a:lstStyle/>
        <a:p>
          <a:endParaRPr lang="ru-RU"/>
        </a:p>
      </dgm:t>
    </dgm:pt>
    <dgm:pt modelId="{A9ABDE73-BB59-4A28-B00D-64F4E051ABC5}" type="parTrans" cxnId="{34F7C617-80E8-423E-8BDB-B81F5196B027}">
      <dgm:prSet/>
      <dgm:spPr/>
      <dgm:t>
        <a:bodyPr/>
        <a:lstStyle/>
        <a:p>
          <a:endParaRPr lang="ru-RU"/>
        </a:p>
      </dgm:t>
    </dgm:pt>
    <dgm:pt modelId="{ACD9FB30-14D0-4998-80D9-8F8AA18AE604}">
      <dgm:prSet phldrT="[Текст]" custT="1"/>
      <dgm:spPr/>
      <dgm:t>
        <a:bodyPr/>
        <a:lstStyle/>
        <a:p>
          <a:r>
            <a:rPr lang="en-US" sz="1800" dirty="0" err="1">
              <a:solidFill>
                <a:srgbClr val="FF0000"/>
              </a:solidFill>
            </a:rPr>
            <a:t>Har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qanday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jadval</a:t>
          </a:r>
          <a:r>
            <a:rPr lang="en-US" sz="1800" dirty="0">
              <a:solidFill>
                <a:srgbClr val="FF0000"/>
              </a:solidFill>
            </a:rPr>
            <a:t> ham </a:t>
          </a:r>
          <a:r>
            <a:rPr lang="en-US" sz="1800" dirty="0" err="1">
              <a:solidFill>
                <a:srgbClr val="FF0000"/>
              </a:solidFill>
            </a:rPr>
            <a:t>matritsa</a:t>
          </a:r>
          <a:r>
            <a:rPr lang="en-US" sz="1800" dirty="0">
              <a:solidFill>
                <a:srgbClr val="FF0000"/>
              </a:solidFill>
            </a:rPr>
            <a:t> </a:t>
          </a:r>
          <a:r>
            <a:rPr lang="en-US" sz="1800" dirty="0" err="1">
              <a:solidFill>
                <a:srgbClr val="FF0000"/>
              </a:solidFill>
            </a:rPr>
            <a:t>bo’lavermaydi</a:t>
          </a:r>
          <a:endParaRPr lang="ru-RU" sz="1800" dirty="0">
            <a:solidFill>
              <a:srgbClr val="FF0000"/>
            </a:solidFill>
          </a:endParaRPr>
        </a:p>
      </dgm:t>
    </dgm:pt>
    <dgm:pt modelId="{2B92C12B-92C5-46E6-B0FE-A1D631569DAD}" type="sibTrans" cxnId="{93037F18-2B3D-4FA8-BDFC-99EB3DA4D4C1}">
      <dgm:prSet/>
      <dgm:spPr/>
      <dgm:t>
        <a:bodyPr/>
        <a:lstStyle/>
        <a:p>
          <a:endParaRPr lang="ru-RU"/>
        </a:p>
      </dgm:t>
    </dgm:pt>
    <dgm:pt modelId="{663BC4F1-F706-4F50-B5FF-9C71763532F8}" type="parTrans" cxnId="{93037F18-2B3D-4FA8-BDFC-99EB3DA4D4C1}">
      <dgm:prSet/>
      <dgm:spPr/>
      <dgm:t>
        <a:bodyPr/>
        <a:lstStyle/>
        <a:p>
          <a:endParaRPr lang="ru-RU"/>
        </a:p>
      </dgm:t>
    </dgm:pt>
    <dgm:pt modelId="{2C0EC5C2-865E-4E72-BDCA-F13C9E9BEE05}" type="pres">
      <dgm:prSet presAssocID="{03228EAB-388A-45FD-B2F9-C0B35B604880}" presName="matrix" presStyleCnt="0">
        <dgm:presLayoutVars>
          <dgm:chMax val="1"/>
          <dgm:dir/>
          <dgm:resizeHandles val="exact"/>
        </dgm:presLayoutVars>
      </dgm:prSet>
      <dgm:spPr/>
    </dgm:pt>
    <dgm:pt modelId="{691D3758-EE63-4630-AD42-84616EB549A6}" type="pres">
      <dgm:prSet presAssocID="{03228EAB-388A-45FD-B2F9-C0B35B604880}" presName="diamond" presStyleLbl="bgShp" presStyleIdx="0" presStyleCnt="1" custLinFactNeighborX="-14996" custLinFactNeighborY="9662"/>
      <dgm:spPr/>
    </dgm:pt>
    <dgm:pt modelId="{8752C461-26CE-4160-B189-4382FABCA48C}" type="pres">
      <dgm:prSet presAssocID="{03228EAB-388A-45FD-B2F9-C0B35B604880}" presName="quad1" presStyleLbl="node1" presStyleIdx="0" presStyleCnt="4" custFlipHor="1" custScaleX="371494" custScaleY="214133" custLinFactX="-33787" custLinFactNeighborX="-100000" custLinFactNeighborY="49491">
        <dgm:presLayoutVars>
          <dgm:chMax val="0"/>
          <dgm:chPref val="0"/>
          <dgm:bulletEnabled val="1"/>
        </dgm:presLayoutVars>
      </dgm:prSet>
      <dgm:spPr/>
    </dgm:pt>
    <dgm:pt modelId="{85600287-AAF6-4F62-A9A5-C3E7D0354153}" type="pres">
      <dgm:prSet presAssocID="{03228EAB-388A-45FD-B2F9-C0B35B604880}" presName="quad2" presStyleLbl="node1" presStyleIdx="1" presStyleCnt="4" custScaleX="331498" custScaleY="63796" custLinFactX="35021" custLinFactNeighborX="100000" custLinFactNeighborY="-28593">
        <dgm:presLayoutVars>
          <dgm:chMax val="0"/>
          <dgm:chPref val="0"/>
          <dgm:bulletEnabled val="1"/>
        </dgm:presLayoutVars>
      </dgm:prSet>
      <dgm:spPr/>
    </dgm:pt>
    <dgm:pt modelId="{25417A50-CA7A-4BDB-996A-B07DFA7C5AA5}" type="pres">
      <dgm:prSet presAssocID="{03228EAB-388A-45FD-B2F9-C0B35B604880}" presName="quad3" presStyleLbl="node1" presStyleIdx="2" presStyleCnt="4" custAng="10800000" custFlipVert="1" custFlipHor="1" custScaleX="326887" custScaleY="103920" custLinFactX="100000" custLinFactNeighborX="142713" custLinFactNeighborY="-9671">
        <dgm:presLayoutVars>
          <dgm:chMax val="0"/>
          <dgm:chPref val="0"/>
          <dgm:bulletEnabled val="1"/>
        </dgm:presLayoutVars>
      </dgm:prSet>
      <dgm:spPr/>
    </dgm:pt>
    <dgm:pt modelId="{1EA46F6E-73D8-4981-A8F8-08063E7E2A63}" type="pres">
      <dgm:prSet presAssocID="{03228EAB-388A-45FD-B2F9-C0B35B604880}" presName="quad4" presStyleLbl="node1" presStyleIdx="3" presStyleCnt="4" custAng="10800000" custFlipVert="1" custFlipHor="0" custScaleX="323994" custScaleY="109822" custLinFactX="35021" custLinFactNeighborX="100000" custLinFactNeighborY="-58016">
        <dgm:presLayoutVars>
          <dgm:chMax val="0"/>
          <dgm:chPref val="0"/>
          <dgm:bulletEnabled val="1"/>
        </dgm:presLayoutVars>
      </dgm:prSet>
      <dgm:spPr/>
    </dgm:pt>
  </dgm:ptLst>
  <dgm:cxnLst>
    <dgm:cxn modelId="{0B449805-B2A1-428D-BB53-75E4C9AC426B}" srcId="{03228EAB-388A-45FD-B2F9-C0B35B604880}" destId="{E60DF99A-CC79-4167-9CE9-0F8D46477442}" srcOrd="1" destOrd="0" parTransId="{BDA513BB-A49C-47BE-91A5-433C193D2E71}" sibTransId="{95982948-87BC-4886-9C44-C01DA8B253AE}"/>
    <dgm:cxn modelId="{E39A6815-E633-4038-8252-5B939965033A}" type="presOf" srcId="{03228EAB-388A-45FD-B2F9-C0B35B604880}" destId="{2C0EC5C2-865E-4E72-BDCA-F13C9E9BEE05}" srcOrd="0" destOrd="0" presId="urn:microsoft.com/office/officeart/2005/8/layout/matrix3"/>
    <dgm:cxn modelId="{34F7C617-80E8-423E-8BDB-B81F5196B027}" srcId="{03228EAB-388A-45FD-B2F9-C0B35B604880}" destId="{FCF935A7-384D-4463-8934-BAB9D66F7B57}" srcOrd="2" destOrd="0" parTransId="{A9ABDE73-BB59-4A28-B00D-64F4E051ABC5}" sibTransId="{FE3A00C6-D303-4554-A4D6-8B986D95E0FF}"/>
    <dgm:cxn modelId="{93037F18-2B3D-4FA8-BDFC-99EB3DA4D4C1}" srcId="{03228EAB-388A-45FD-B2F9-C0B35B604880}" destId="{ACD9FB30-14D0-4998-80D9-8F8AA18AE604}" srcOrd="0" destOrd="0" parTransId="{663BC4F1-F706-4F50-B5FF-9C71763532F8}" sibTransId="{2B92C12B-92C5-46E6-B0FE-A1D631569DAD}"/>
    <dgm:cxn modelId="{321BE527-05AE-4D2F-B113-1527ADE86CB3}" type="presOf" srcId="{E60DF99A-CC79-4167-9CE9-0F8D46477442}" destId="{85600287-AAF6-4F62-A9A5-C3E7D0354153}" srcOrd="0" destOrd="0" presId="urn:microsoft.com/office/officeart/2005/8/layout/matrix3"/>
    <dgm:cxn modelId="{5CF09685-0E1E-449E-8948-FDB6019999BA}" srcId="{03228EAB-388A-45FD-B2F9-C0B35B604880}" destId="{A397D4D8-A46A-4E4F-9DF5-679DE5A49C21}" srcOrd="3" destOrd="0" parTransId="{C621FD66-9753-4784-9599-843A8EC4155A}" sibTransId="{944F9AC1-5311-4BF1-8AE0-D7340D335330}"/>
    <dgm:cxn modelId="{9E7FA895-88EA-4B40-B750-840B17DDF55A}" srcId="{03228EAB-388A-45FD-B2F9-C0B35B604880}" destId="{6ED08FB4-107A-49E1-8553-E88C9394F8CF}" srcOrd="6" destOrd="0" parTransId="{13291EAF-5480-4A11-A11B-E92900BC59C8}" sibTransId="{B46F087D-B6FF-4E67-B163-962672DAC760}"/>
    <dgm:cxn modelId="{52DCBEDD-FA13-45A2-82E6-80F4C7FDDA17}" type="presOf" srcId="{ACD9FB30-14D0-4998-80D9-8F8AA18AE604}" destId="{8752C461-26CE-4160-B189-4382FABCA48C}" srcOrd="0" destOrd="0" presId="urn:microsoft.com/office/officeart/2005/8/layout/matrix3"/>
    <dgm:cxn modelId="{054883DF-2751-4454-BA7D-9342B3A6ECBB}" srcId="{03228EAB-388A-45FD-B2F9-C0B35B604880}" destId="{C9AA266B-771C-49E3-B72D-F8465E51600D}" srcOrd="4" destOrd="0" parTransId="{1D476701-DFDD-469D-AA64-D8418B02E791}" sibTransId="{2B8D4514-1045-4EAC-AAB6-76E36E0EC377}"/>
    <dgm:cxn modelId="{9DB307E2-D081-4151-8B66-1E3AED5F14C1}" type="presOf" srcId="{FCF935A7-384D-4463-8934-BAB9D66F7B57}" destId="{25417A50-CA7A-4BDB-996A-B07DFA7C5AA5}" srcOrd="0" destOrd="0" presId="urn:microsoft.com/office/officeart/2005/8/layout/matrix3"/>
    <dgm:cxn modelId="{165A97E4-816F-4AEE-8FB1-319AECA928DD}" type="presOf" srcId="{A397D4D8-A46A-4E4F-9DF5-679DE5A49C21}" destId="{1EA46F6E-73D8-4981-A8F8-08063E7E2A63}" srcOrd="0" destOrd="0" presId="urn:microsoft.com/office/officeart/2005/8/layout/matrix3"/>
    <dgm:cxn modelId="{D09C90F3-DDDF-4FFE-9F0B-CA62F90E507F}" srcId="{03228EAB-388A-45FD-B2F9-C0B35B604880}" destId="{E884EBA4-0651-4257-9C3B-C8F527C15B3B}" srcOrd="5" destOrd="0" parTransId="{AE26D9B7-0FE3-42C8-AD48-922CB0F3CDF4}" sibTransId="{87FC9926-C969-4290-9721-36013A87B93E}"/>
    <dgm:cxn modelId="{D8AE5563-E2A6-4968-91DC-6AD6E1F4E5FC}" type="presParOf" srcId="{2C0EC5C2-865E-4E72-BDCA-F13C9E9BEE05}" destId="{691D3758-EE63-4630-AD42-84616EB549A6}" srcOrd="0" destOrd="0" presId="urn:microsoft.com/office/officeart/2005/8/layout/matrix3"/>
    <dgm:cxn modelId="{D130C44D-0D17-4BA3-A5A8-7EEE50EB9750}" type="presParOf" srcId="{2C0EC5C2-865E-4E72-BDCA-F13C9E9BEE05}" destId="{8752C461-26CE-4160-B189-4382FABCA48C}" srcOrd="1" destOrd="0" presId="urn:microsoft.com/office/officeart/2005/8/layout/matrix3"/>
    <dgm:cxn modelId="{5C80FACA-6754-4F12-B2CB-B3D948106224}" type="presParOf" srcId="{2C0EC5C2-865E-4E72-BDCA-F13C9E9BEE05}" destId="{85600287-AAF6-4F62-A9A5-C3E7D0354153}" srcOrd="2" destOrd="0" presId="urn:microsoft.com/office/officeart/2005/8/layout/matrix3"/>
    <dgm:cxn modelId="{8DB36C5A-6C43-49B7-B91F-0D507A5E6A8A}" type="presParOf" srcId="{2C0EC5C2-865E-4E72-BDCA-F13C9E9BEE05}" destId="{25417A50-CA7A-4BDB-996A-B07DFA7C5AA5}" srcOrd="3" destOrd="0" presId="urn:microsoft.com/office/officeart/2005/8/layout/matrix3"/>
    <dgm:cxn modelId="{0C0EB4AB-7351-4BF3-B14A-CEF8678F701F}" type="presParOf" srcId="{2C0EC5C2-865E-4E72-BDCA-F13C9E9BEE05}" destId="{1EA46F6E-73D8-4981-A8F8-08063E7E2A6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D3758-EE63-4630-AD42-84616EB549A6}">
      <dsp:nvSpPr>
        <dsp:cNvPr id="0" name=""/>
        <dsp:cNvSpPr/>
      </dsp:nvSpPr>
      <dsp:spPr>
        <a:xfrm>
          <a:off x="2773498" y="211612"/>
          <a:ext cx="3317875" cy="331787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2C461-26CE-4160-B189-4382FABCA48C}">
      <dsp:nvSpPr>
        <dsp:cNvPr id="0" name=""/>
        <dsp:cNvSpPr/>
      </dsp:nvSpPr>
      <dsp:spPr>
        <a:xfrm flipH="1">
          <a:off x="98552" y="428786"/>
          <a:ext cx="4807025" cy="2770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FF0000"/>
              </a:solidFill>
            </a:rPr>
            <a:t>Har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qanday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jadval</a:t>
          </a:r>
          <a:r>
            <a:rPr lang="en-US" sz="1800" kern="1200" dirty="0">
              <a:solidFill>
                <a:srgbClr val="FF0000"/>
              </a:solidFill>
            </a:rPr>
            <a:t> ham </a:t>
          </a:r>
          <a:r>
            <a:rPr lang="en-US" sz="1800" kern="1200" dirty="0" err="1">
              <a:solidFill>
                <a:srgbClr val="FF0000"/>
              </a:solidFill>
            </a:rPr>
            <a:t>matritsa</a:t>
          </a:r>
          <a:r>
            <a:rPr lang="en-US" sz="1800" kern="1200" dirty="0">
              <a:solidFill>
                <a:srgbClr val="FF0000"/>
              </a:solidFill>
            </a:rPr>
            <a:t> </a:t>
          </a:r>
          <a:r>
            <a:rPr lang="en-US" sz="1800" kern="1200" dirty="0" err="1">
              <a:solidFill>
                <a:srgbClr val="FF0000"/>
              </a:solidFill>
            </a:rPr>
            <a:t>bo’lavermaydi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233812" y="564046"/>
        <a:ext cx="4536505" cy="2500299"/>
      </dsp:txXfrm>
    </dsp:sp>
    <dsp:sp modelId="{85600287-AAF6-4F62-A9A5-C3E7D0354153}">
      <dsp:nvSpPr>
        <dsp:cNvPr id="0" name=""/>
        <dsp:cNvSpPr/>
      </dsp:nvSpPr>
      <dsp:spPr>
        <a:xfrm>
          <a:off x="5229126" y="156825"/>
          <a:ext cx="4289488" cy="825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SATR MATRITSA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5269424" y="197123"/>
        <a:ext cx="4208892" cy="744905"/>
      </dsp:txXfrm>
    </dsp:sp>
    <dsp:sp modelId="{25417A50-CA7A-4BDB-996A-B07DFA7C5AA5}">
      <dsp:nvSpPr>
        <dsp:cNvPr id="0" name=""/>
        <dsp:cNvSpPr/>
      </dsp:nvSpPr>
      <dsp:spPr>
        <a:xfrm rot="10800000" flipH="1" flipV="1">
          <a:off x="5258954" y="1769816"/>
          <a:ext cx="4229823" cy="134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 rot="-10800000">
        <a:off x="5324597" y="1835459"/>
        <a:ext cx="4098537" cy="1213408"/>
      </dsp:txXfrm>
    </dsp:sp>
    <dsp:sp modelId="{1EA46F6E-73D8-4981-A8F8-08063E7E2A63}">
      <dsp:nvSpPr>
        <dsp:cNvPr id="0" name=""/>
        <dsp:cNvSpPr/>
      </dsp:nvSpPr>
      <dsp:spPr>
        <a:xfrm rot="10800000" flipV="1">
          <a:off x="5277676" y="1106061"/>
          <a:ext cx="4192389" cy="1421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KVADRAT  MATRITSA</a:t>
          </a:r>
        </a:p>
      </dsp:txBody>
      <dsp:txXfrm rot="-10800000">
        <a:off x="5347047" y="1175432"/>
        <a:ext cx="4053647" cy="1282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oleObject" Target="../embeddings/oleObject3.bin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diagramQuickStyle" Target="../diagrams/quickStyle1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1EE2D-8474-748D-99DB-6977D6CF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Mavzu-4.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Matritsalar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ularning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ayrim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xossalari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Matritsalar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ustida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amallar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Determinantlar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Matritsaning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determinant. Minor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algebraik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to’ldiruvchilar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Teskari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matritsalar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Ixtiyoriy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tartibli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determinantlarni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hisoblash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D34DD-8747-C9FF-8782-3473CD62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4508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Reja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Matritsa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tushunchasi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Matritsa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xossalari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Matritsalar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ustida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amallar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Determinant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tushunchasi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Minor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algebraik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to’ldiruvchi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n-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tartibli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determinantlarni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hisoblash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0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18B775-FB89-29EC-61D2-94C2B048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609600"/>
            <a:ext cx="10296939" cy="549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8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46C034-0160-D07E-FFCA-093B008E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77078"/>
            <a:ext cx="10270435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2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5E286-7CD6-3BE7-6515-C8BC1358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36104"/>
            <a:ext cx="10363200" cy="53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B6CB59-4108-7D9D-3F96-2979FF4A4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3" y="556591"/>
            <a:ext cx="10190922" cy="56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9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DAAF3-632E-214C-09E2-CE8F678B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937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Ta’rif-1: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Haqiqiy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mxn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o’lchamli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matritsasi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ustundan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haqiqiy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ma’lum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tartibda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to’ldirilgan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to’g’ri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to’rtburchakli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jadvalga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aytiladi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to’ldirgan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matritsaning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elementlari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37815-C0BE-6851-C221-F14CF9B46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69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371600" y="5440183"/>
            <a:ext cx="34066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5629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358532"/>
              </p:ext>
            </p:extLst>
          </p:nvPr>
        </p:nvGraphicFramePr>
        <p:xfrm>
          <a:off x="1755400" y="715181"/>
          <a:ext cx="3045199" cy="2083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01720" imgH="1346040" progId="Equation.DSMT4">
                  <p:embed/>
                </p:oleObj>
              </mc:Choice>
              <mc:Fallback>
                <p:oleObj name="Equation" r:id="rId7" imgW="170172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55400" y="715181"/>
                        <a:ext cx="3045199" cy="2083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99750"/>
              </p:ext>
            </p:extLst>
          </p:nvPr>
        </p:nvGraphicFramePr>
        <p:xfrm>
          <a:off x="5394510" y="715181"/>
          <a:ext cx="3843620" cy="179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00200" imgH="939600" progId="Equation.DSMT4">
                  <p:embed/>
                </p:oleObj>
              </mc:Choice>
              <mc:Fallback>
                <p:oleObj name="Equation" r:id="rId9" imgW="160020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4510" y="715181"/>
                        <a:ext cx="3843620" cy="1794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62678"/>
              </p:ext>
            </p:extLst>
          </p:nvPr>
        </p:nvGraphicFramePr>
        <p:xfrm>
          <a:off x="2189140" y="4728983"/>
          <a:ext cx="3086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85920" imgH="711000" progId="Equation.DSMT4">
                  <p:embed/>
                </p:oleObj>
              </mc:Choice>
              <mc:Fallback>
                <p:oleObj name="Equation" r:id="rId11" imgW="30859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89140" y="4728983"/>
                        <a:ext cx="30861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064991" y="3015734"/>
                <a:ext cx="2795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...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991" y="3015734"/>
                <a:ext cx="2795381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064991" y="4402442"/>
                <a:ext cx="3208562" cy="824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991" y="4402442"/>
                <a:ext cx="3208562" cy="82490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2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742" y="937810"/>
            <a:ext cx="9601196" cy="1303867"/>
          </a:xfrm>
        </p:spPr>
        <p:txBody>
          <a:bodyPr/>
          <a:lstStyle/>
          <a:p>
            <a:pPr algn="l"/>
            <a:r>
              <a:rPr lang="en-US" dirty="0"/>
              <a:t>            </a:t>
            </a:r>
            <a:r>
              <a:rPr lang="en-US" sz="4000" b="1" dirty="0" err="1"/>
              <a:t>Nol</a:t>
            </a:r>
            <a:r>
              <a:rPr lang="en-US" sz="4000" b="1" dirty="0"/>
              <a:t> </a:t>
            </a:r>
            <a:r>
              <a:rPr lang="en-US" sz="4000" b="1" dirty="0" err="1"/>
              <a:t>matritsa</a:t>
            </a:r>
            <a:r>
              <a:rPr lang="en-US" dirty="0"/>
              <a:t>;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diagonal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matritsa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98495" y="363394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56385"/>
              </p:ext>
            </p:extLst>
          </p:nvPr>
        </p:nvGraphicFramePr>
        <p:xfrm>
          <a:off x="954743" y="944284"/>
          <a:ext cx="1667434" cy="108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914400" progId="Equation.DSMT4">
                  <p:embed/>
                </p:oleObj>
              </mc:Choice>
              <mc:Fallback>
                <p:oleObj name="Equation" r:id="rId2" imgW="85068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743" y="944284"/>
                        <a:ext cx="1667434" cy="1082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82589" y="50157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0800000" flipV="1">
            <a:off x="672354" y="3018863"/>
            <a:ext cx="10623176" cy="241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213962"/>
              </p:ext>
            </p:extLst>
          </p:nvPr>
        </p:nvGraphicFramePr>
        <p:xfrm>
          <a:off x="9614645" y="937810"/>
          <a:ext cx="1344707" cy="130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600" imgH="939800" progId="Equation.DSMT4">
                  <p:embed/>
                </p:oleObj>
              </mc:Choice>
              <mc:Fallback>
                <p:oleObj name="Equation" r:id="rId4" imgW="736600" imgH="93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4645" y="937810"/>
                        <a:ext cx="1344707" cy="13038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5E31E5-EE50-BB59-4C8F-7F1C6B20B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54" y="2366961"/>
            <a:ext cx="10905564" cy="36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76FEA0-6D05-30D9-360B-98604A16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662608"/>
            <a:ext cx="10853529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7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D6EB4B-AA20-38C8-B40B-F822E662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29" y="583097"/>
            <a:ext cx="11052313" cy="40419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BA5AE8-EE76-0E0D-DAFA-70F421B3F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08" y="4518991"/>
            <a:ext cx="3644349" cy="14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0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F86186-BE68-2DE8-C8E6-30EA3BF60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609599"/>
            <a:ext cx="10389705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574B87-E25F-6381-EA12-E4E793C4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516835"/>
            <a:ext cx="10018644" cy="58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6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B7C93-D015-0567-FA34-2C6564DA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4" y="560319"/>
            <a:ext cx="10389704" cy="25473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F0D03-E769-DFEF-90D2-BCF01968C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68" y="3107635"/>
            <a:ext cx="10065855" cy="31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15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117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Garamond</vt:lpstr>
      <vt:lpstr>Times New Roman</vt:lpstr>
      <vt:lpstr>Натуральные материалы</vt:lpstr>
      <vt:lpstr>Equation</vt:lpstr>
      <vt:lpstr>Mavzu-4. Matritsalar va ularning ayrim xossalari. Matritsalar ustida amallar. Determinantlar. Matritsaning determinant. Minor va algebraik to’ldiruvchilar. Teskari matritsalar. Ixtiyoriy tartibli determinantlarni hisoblash</vt:lpstr>
      <vt:lpstr>Ta’rif-1: Haqiqiy sonlarning mxn o’lchamli matritsasi deb m ta satr va n ta ustundan iborat haqiqiy sonlar bilan ma’lum tartibda to’ldirilgan to’g’ri to’rtburchakli jadvalga aytiladi. Jadvalni to’ldirgan sonlar matritsaning elementlari deyiladi. </vt:lpstr>
      <vt:lpstr>Презентация PowerPoint</vt:lpstr>
      <vt:lpstr>            Nol matritsa; diagonal matritsa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Matritsalar va ular ustida amallar. Determinantlar</dc:title>
  <dc:creator>USER</dc:creator>
  <cp:lastModifiedBy>Dell</cp:lastModifiedBy>
  <cp:revision>15</cp:revision>
  <dcterms:created xsi:type="dcterms:W3CDTF">2022-01-28T14:41:16Z</dcterms:created>
  <dcterms:modified xsi:type="dcterms:W3CDTF">2024-10-07T05:43:15Z</dcterms:modified>
</cp:coreProperties>
</file>