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0" r:id="rId2"/>
    <p:sldId id="269" r:id="rId3"/>
    <p:sldId id="257" r:id="rId4"/>
    <p:sldId id="258" r:id="rId5"/>
    <p:sldId id="259" r:id="rId6"/>
    <p:sldId id="260" r:id="rId7"/>
    <p:sldId id="261" r:id="rId8"/>
    <p:sldId id="267" r:id="rId9"/>
    <p:sldId id="262" r:id="rId10"/>
    <p:sldId id="263" r:id="rId11"/>
    <p:sldId id="266" r:id="rId12"/>
    <p:sldId id="264" r:id="rId13"/>
    <p:sldId id="271" r:id="rId14"/>
    <p:sldId id="272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86B13-5940-48EA-A261-563B7B53D82F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DB36C-99E2-4450-8B80-722C7339F8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015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B68D-C4E5-4330-B930-E6F61D434016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A804-310D-434D-8087-53378E74A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B68D-C4E5-4330-B930-E6F61D434016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A804-310D-434D-8087-53378E74A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B68D-C4E5-4330-B930-E6F61D434016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A804-310D-434D-8087-53378E74A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B68D-C4E5-4330-B930-E6F61D434016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A804-310D-434D-8087-53378E74A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B68D-C4E5-4330-B930-E6F61D434016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A804-310D-434D-8087-53378E74A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B68D-C4E5-4330-B930-E6F61D434016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A804-310D-434D-8087-53378E74A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B68D-C4E5-4330-B930-E6F61D434016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A804-310D-434D-8087-53378E74A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B68D-C4E5-4330-B930-E6F61D434016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A804-310D-434D-8087-53378E74A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B68D-C4E5-4330-B930-E6F61D434016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A804-310D-434D-8087-53378E74A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B68D-C4E5-4330-B930-E6F61D434016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A804-310D-434D-8087-53378E74A4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B68D-C4E5-4330-B930-E6F61D434016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A804-310D-434D-8087-53378E74A4C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BDAB68D-C4E5-4330-B930-E6F61D434016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906A804-310D-434D-8087-53378E74A4C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 descr="photo_2020-10-05_12-17-4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32670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4000500" y="500063"/>
            <a:ext cx="4857750" cy="292893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A51B32"/>
                </a:solidFill>
              </a:rPr>
              <a:t>TOSHKENT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A51B32"/>
                </a:solidFill>
              </a:rPr>
              <a:t>KIMYO-TEXNOLOGIYA INSTITUTI SHAHRISABZ FILIALI</a:t>
            </a:r>
            <a:endParaRPr lang="ru-RU" sz="3200" dirty="0">
              <a:solidFill>
                <a:srgbClr val="A51B32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312" y="3573016"/>
            <a:ext cx="8643937" cy="30706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/>
          </a:p>
          <a:p>
            <a:pPr algn="ctr">
              <a:defRPr/>
            </a:pP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Mavzu-13.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Funksiyaning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nuqtadagi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hosilasi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Hosilaning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geometrik</a:t>
            </a:r>
            <a: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iqtisodiy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talqinlari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Hosila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olishning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asosiiy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qoidalari</a:t>
            </a:r>
            <a: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Murakkab</a:t>
            </a:r>
            <a:r>
              <a:rPr lang="en-GB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teskari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funksiyaning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hosilalari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Oshkormas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parametrik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ko’rinishdagi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funksiyalarni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differensiallash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6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80728"/>
            <a:ext cx="8064896" cy="453650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828092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48680"/>
            <a:ext cx="698477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920" y="530225"/>
            <a:ext cx="8101528" cy="550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31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404664"/>
            <a:ext cx="8305800" cy="235496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643879"/>
            <a:ext cx="8305800" cy="388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42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071678"/>
            <a:ext cx="7902451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714375" y="500063"/>
            <a:ext cx="7818065" cy="5357812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 smtClean="0"/>
              <a:t>                      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                   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    </a:t>
            </a:r>
            <a:r>
              <a:rPr lang="en-US" sz="3200" b="1" dirty="0" err="1" smtClean="0"/>
              <a:t>Reja</a:t>
            </a:r>
            <a:r>
              <a:rPr lang="en-US" sz="3200" b="1" dirty="0" smtClean="0"/>
              <a:t>:</a:t>
            </a:r>
          </a:p>
          <a:p>
            <a:pPr lvl="0"/>
            <a:r>
              <a:rPr lang="en-US" sz="3200" dirty="0" smtClean="0"/>
              <a:t>  </a:t>
            </a:r>
            <a:r>
              <a:rPr lang="uz-Cyrl-UZ" sz="3200" dirty="0" smtClean="0"/>
              <a:t>1</a:t>
            </a:r>
            <a:r>
              <a:rPr lang="en-US" sz="3200" dirty="0" smtClean="0"/>
              <a:t>. </a:t>
            </a:r>
            <a:r>
              <a:rPr lang="en-US" sz="3200" dirty="0" err="1"/>
              <a:t>Hosilaning</a:t>
            </a:r>
            <a:r>
              <a:rPr lang="en-US" sz="3200" dirty="0"/>
              <a:t> </a:t>
            </a:r>
            <a:r>
              <a:rPr lang="en-US" sz="3200" dirty="0" err="1"/>
              <a:t>ta’rifi</a:t>
            </a:r>
            <a:r>
              <a:rPr lang="en-US" sz="3200" dirty="0"/>
              <a:t>.</a:t>
            </a:r>
            <a:endParaRPr lang="ru-RU" sz="3200" dirty="0"/>
          </a:p>
          <a:p>
            <a:pPr lvl="0"/>
            <a:r>
              <a:rPr lang="en-US" sz="3200" dirty="0" smtClean="0"/>
              <a:t>2. </a:t>
            </a:r>
            <a:r>
              <a:rPr lang="en-US" sz="3200" dirty="0" err="1" smtClean="0"/>
              <a:t>Hosilaning</a:t>
            </a:r>
            <a:r>
              <a:rPr lang="en-US" sz="3200" dirty="0" smtClean="0"/>
              <a:t> </a:t>
            </a:r>
            <a:r>
              <a:rPr lang="en-US" sz="3200" dirty="0" err="1"/>
              <a:t>mexanik</a:t>
            </a:r>
            <a:r>
              <a:rPr lang="en-US" sz="3200" dirty="0"/>
              <a:t>, </a:t>
            </a:r>
            <a:r>
              <a:rPr lang="en-US" sz="3200" dirty="0" err="1"/>
              <a:t>geometrik</a:t>
            </a:r>
            <a:r>
              <a:rPr lang="en-US" sz="3200" dirty="0"/>
              <a:t>, </a:t>
            </a:r>
            <a:r>
              <a:rPr lang="en-US" sz="3200" dirty="0" err="1"/>
              <a:t>iqtisodiy</a:t>
            </a:r>
            <a:r>
              <a:rPr lang="en-US" sz="3200" dirty="0"/>
              <a:t>, </a:t>
            </a:r>
            <a:r>
              <a:rPr lang="en-US" sz="3200" dirty="0" err="1"/>
              <a:t>kimyoviy</a:t>
            </a:r>
            <a:r>
              <a:rPr lang="en-US" sz="3200" dirty="0"/>
              <a:t> </a:t>
            </a:r>
            <a:r>
              <a:rPr lang="en-US" sz="3200" dirty="0" err="1"/>
              <a:t>talqinlari</a:t>
            </a:r>
            <a:r>
              <a:rPr lang="en-US" sz="3200" dirty="0"/>
              <a:t>.</a:t>
            </a:r>
            <a:endParaRPr lang="ru-RU" sz="3200" dirty="0"/>
          </a:p>
          <a:p>
            <a:pPr lvl="0"/>
            <a:r>
              <a:rPr lang="en-US" sz="3200" dirty="0" smtClean="0"/>
              <a:t>3. </a:t>
            </a:r>
            <a:r>
              <a:rPr lang="en-US" sz="3200" dirty="0" err="1" smtClean="0"/>
              <a:t>Elementar</a:t>
            </a:r>
            <a:r>
              <a:rPr lang="en-US" sz="3200" dirty="0" smtClean="0"/>
              <a:t> </a:t>
            </a:r>
            <a:r>
              <a:rPr lang="en-US" sz="3200" dirty="0" err="1"/>
              <a:t>funksiyalar</a:t>
            </a:r>
            <a:r>
              <a:rPr lang="en-US" sz="3200" dirty="0"/>
              <a:t> </a:t>
            </a:r>
            <a:r>
              <a:rPr lang="en-US" sz="3200" dirty="0" err="1"/>
              <a:t>hosilalari</a:t>
            </a:r>
            <a:r>
              <a:rPr lang="en-US" sz="3200" dirty="0"/>
              <a:t>.</a:t>
            </a:r>
            <a:endParaRPr lang="ru-RU" sz="3200" dirty="0"/>
          </a:p>
          <a:p>
            <a:pPr lvl="0"/>
            <a:r>
              <a:rPr lang="en-US" sz="3200" dirty="0" smtClean="0"/>
              <a:t>4. </a:t>
            </a:r>
            <a:r>
              <a:rPr lang="en-US" sz="3200" dirty="0" err="1" smtClean="0"/>
              <a:t>Murakkab</a:t>
            </a:r>
            <a:r>
              <a:rPr lang="en-US" sz="3200" dirty="0" smtClean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teskari</a:t>
            </a:r>
            <a:r>
              <a:rPr lang="en-US" sz="3200" dirty="0"/>
              <a:t> </a:t>
            </a:r>
            <a:r>
              <a:rPr lang="en-US" sz="3200" dirty="0" smtClean="0"/>
              <a:t>   </a:t>
            </a:r>
            <a:r>
              <a:rPr lang="en-US" sz="3200" dirty="0" err="1" smtClean="0"/>
              <a:t>funksiyaning</a:t>
            </a:r>
            <a:r>
              <a:rPr lang="en-US" sz="3200" dirty="0" smtClean="0"/>
              <a:t> </a:t>
            </a:r>
            <a:r>
              <a:rPr lang="en-US" sz="3200" dirty="0" err="1"/>
              <a:t>hosilasi</a:t>
            </a:r>
            <a:r>
              <a:rPr lang="en-US" sz="3200" dirty="0"/>
              <a:t>.</a:t>
            </a:r>
            <a:endParaRPr lang="ru-RU" sz="3200" dirty="0"/>
          </a:p>
          <a:p>
            <a:pPr>
              <a:defRPr/>
            </a:pPr>
            <a:endParaRPr lang="ru-RU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62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00042"/>
            <a:ext cx="7718599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80729"/>
            <a:ext cx="8352927" cy="43204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80728"/>
            <a:ext cx="8352928" cy="43204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2" y="1052736"/>
            <a:ext cx="8448675" cy="42484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785926"/>
            <a:ext cx="8012733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642918"/>
            <a:ext cx="7103827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5615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571480"/>
            <a:ext cx="3286148" cy="514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57</TotalTime>
  <Words>74</Words>
  <Application>Microsoft Office PowerPoint</Application>
  <PresentationFormat>Экран (4:3)</PresentationFormat>
  <Paragraphs>13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Calibri</vt:lpstr>
      <vt:lpstr>Times New Roman</vt:lpstr>
      <vt:lpstr>Verdana</vt:lpstr>
      <vt:lpstr>Wingdings 2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Dell</cp:lastModifiedBy>
  <cp:revision>8</cp:revision>
  <dcterms:created xsi:type="dcterms:W3CDTF">2020-08-13T16:15:12Z</dcterms:created>
  <dcterms:modified xsi:type="dcterms:W3CDTF">2023-12-05T04:49:34Z</dcterms:modified>
</cp:coreProperties>
</file>